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4"/>
  </p:sldMasterIdLst>
  <p:sldIdLst>
    <p:sldId id="256" r:id="rId5"/>
    <p:sldId id="257" r:id="rId6"/>
    <p:sldId id="260" r:id="rId7"/>
    <p:sldId id="261" r:id="rId8"/>
    <p:sldId id="267" r:id="rId9"/>
    <p:sldId id="262" r:id="rId10"/>
    <p:sldId id="263" r:id="rId11"/>
    <p:sldId id="264" r:id="rId12"/>
    <p:sldId id="259"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4C1DE8-38C6-4D48-934E-035B5C74ADB7}" v="11" dt="2023-12-15T16:12:58.864"/>
    <p1510:client id="{A1C3F7F5-99EC-43A2-9A41-4FC5AE175647}" v="60" dt="2023-12-15T08:00:51.4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0" d="100"/>
          <a:sy n="70" d="100"/>
        </p:scale>
        <p:origin x="536"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an Whitehouse" userId="cb041ec3-bd15-446f-a31a-48442788ab4b" providerId="ADAL" clId="{A1C3F7F5-99EC-43A2-9A41-4FC5AE175647}"/>
    <pc:docChg chg="undo redo custSel addSld delSld modSld sldOrd addMainMaster delMainMaster">
      <pc:chgData name="Ian Whitehouse" userId="cb041ec3-bd15-446f-a31a-48442788ab4b" providerId="ADAL" clId="{A1C3F7F5-99EC-43A2-9A41-4FC5AE175647}" dt="2023-12-15T08:05:27.285" v="3905" actId="478"/>
      <pc:docMkLst>
        <pc:docMk/>
      </pc:docMkLst>
      <pc:sldChg chg="addSp modSp mod setBg modClrScheme chgLayout">
        <pc:chgData name="Ian Whitehouse" userId="cb041ec3-bd15-446f-a31a-48442788ab4b" providerId="ADAL" clId="{A1C3F7F5-99EC-43A2-9A41-4FC5AE175647}" dt="2023-12-15T06:43:30.952" v="137" actId="947"/>
        <pc:sldMkLst>
          <pc:docMk/>
          <pc:sldMk cId="142355920" sldId="256"/>
        </pc:sldMkLst>
        <pc:spChg chg="mod">
          <ac:chgData name="Ian Whitehouse" userId="cb041ec3-bd15-446f-a31a-48442788ab4b" providerId="ADAL" clId="{A1C3F7F5-99EC-43A2-9A41-4FC5AE175647}" dt="2023-12-15T06:43:30.952" v="137" actId="947"/>
          <ac:spMkLst>
            <pc:docMk/>
            <pc:sldMk cId="142355920" sldId="256"/>
            <ac:spMk id="2" creationId="{2087E7B6-DA03-7DAC-2E6E-99AFE0A2C3D4}"/>
          </ac:spMkLst>
        </pc:spChg>
        <pc:spChg chg="mod">
          <ac:chgData name="Ian Whitehouse" userId="cb041ec3-bd15-446f-a31a-48442788ab4b" providerId="ADAL" clId="{A1C3F7F5-99EC-43A2-9A41-4FC5AE175647}" dt="2023-12-14T15:15:26.726" v="1" actId="26606"/>
          <ac:spMkLst>
            <pc:docMk/>
            <pc:sldMk cId="142355920" sldId="256"/>
            <ac:spMk id="3" creationId="{99C3FA2E-8B73-C055-39FB-D90B22427CAD}"/>
          </ac:spMkLst>
        </pc:spChg>
        <pc:spChg chg="add">
          <ac:chgData name="Ian Whitehouse" userId="cb041ec3-bd15-446f-a31a-48442788ab4b" providerId="ADAL" clId="{A1C3F7F5-99EC-43A2-9A41-4FC5AE175647}" dt="2023-12-14T15:15:26.726" v="1" actId="26606"/>
          <ac:spMkLst>
            <pc:docMk/>
            <pc:sldMk cId="142355920" sldId="256"/>
            <ac:spMk id="9" creationId="{B1C3281D-A46F-4842-9340-4CBC29E1B260}"/>
          </ac:spMkLst>
        </pc:spChg>
        <pc:picChg chg="add mod">
          <ac:chgData name="Ian Whitehouse" userId="cb041ec3-bd15-446f-a31a-48442788ab4b" providerId="ADAL" clId="{A1C3F7F5-99EC-43A2-9A41-4FC5AE175647}" dt="2023-12-14T15:15:29.365" v="2" actId="27614"/>
          <ac:picMkLst>
            <pc:docMk/>
            <pc:sldMk cId="142355920" sldId="256"/>
            <ac:picMk id="4" creationId="{61407AE0-B651-532D-3E48-6EA9C98F28F8}"/>
          </ac:picMkLst>
        </pc:picChg>
        <pc:cxnChg chg="add">
          <ac:chgData name="Ian Whitehouse" userId="cb041ec3-bd15-446f-a31a-48442788ab4b" providerId="ADAL" clId="{A1C3F7F5-99EC-43A2-9A41-4FC5AE175647}" dt="2023-12-14T15:15:26.726" v="1" actId="26606"/>
          <ac:cxnSpMkLst>
            <pc:docMk/>
            <pc:sldMk cId="142355920" sldId="256"/>
            <ac:cxnSpMk id="11" creationId="{313FECB8-44EE-4A45-9F7B-66ECF1C3C888}"/>
          </ac:cxnSpMkLst>
        </pc:cxnChg>
      </pc:sldChg>
      <pc:sldChg chg="modSp new mod">
        <pc:chgData name="Ian Whitehouse" userId="cb041ec3-bd15-446f-a31a-48442788ab4b" providerId="ADAL" clId="{A1C3F7F5-99EC-43A2-9A41-4FC5AE175647}" dt="2023-12-15T07:20:57.214" v="931" actId="20577"/>
        <pc:sldMkLst>
          <pc:docMk/>
          <pc:sldMk cId="1967276485" sldId="257"/>
        </pc:sldMkLst>
        <pc:spChg chg="mod">
          <ac:chgData name="Ian Whitehouse" userId="cb041ec3-bd15-446f-a31a-48442788ab4b" providerId="ADAL" clId="{A1C3F7F5-99EC-43A2-9A41-4FC5AE175647}" dt="2023-12-15T06:43:56.061" v="147" actId="20577"/>
          <ac:spMkLst>
            <pc:docMk/>
            <pc:sldMk cId="1967276485" sldId="257"/>
            <ac:spMk id="2" creationId="{9A8DF9F6-4B8A-0B9C-037C-B6B831741EF7}"/>
          </ac:spMkLst>
        </pc:spChg>
        <pc:spChg chg="mod">
          <ac:chgData name="Ian Whitehouse" userId="cb041ec3-bd15-446f-a31a-48442788ab4b" providerId="ADAL" clId="{A1C3F7F5-99EC-43A2-9A41-4FC5AE175647}" dt="2023-12-15T07:20:57.214" v="931" actId="20577"/>
          <ac:spMkLst>
            <pc:docMk/>
            <pc:sldMk cId="1967276485" sldId="257"/>
            <ac:spMk id="3" creationId="{699D7DD9-01C7-AA31-B45F-8A56FEAF11F0}"/>
          </ac:spMkLst>
        </pc:spChg>
      </pc:sldChg>
      <pc:sldChg chg="modSp new del mod">
        <pc:chgData name="Ian Whitehouse" userId="cb041ec3-bd15-446f-a31a-48442788ab4b" providerId="ADAL" clId="{A1C3F7F5-99EC-43A2-9A41-4FC5AE175647}" dt="2023-12-15T08:01:12.902" v="3018" actId="2696"/>
        <pc:sldMkLst>
          <pc:docMk/>
          <pc:sldMk cId="2777285199" sldId="258"/>
        </pc:sldMkLst>
        <pc:spChg chg="mod">
          <ac:chgData name="Ian Whitehouse" userId="cb041ec3-bd15-446f-a31a-48442788ab4b" providerId="ADAL" clId="{A1C3F7F5-99EC-43A2-9A41-4FC5AE175647}" dt="2023-12-15T07:07:10.168" v="154" actId="20577"/>
          <ac:spMkLst>
            <pc:docMk/>
            <pc:sldMk cId="2777285199" sldId="258"/>
            <ac:spMk id="2" creationId="{7BF15560-0E5E-BF60-F17C-4073C515037A}"/>
          </ac:spMkLst>
        </pc:spChg>
      </pc:sldChg>
      <pc:sldChg chg="addSp delSp modSp add mod modClrScheme chgLayout">
        <pc:chgData name="Ian Whitehouse" userId="cb041ec3-bd15-446f-a31a-48442788ab4b" providerId="ADAL" clId="{A1C3F7F5-99EC-43A2-9A41-4FC5AE175647}" dt="2023-12-15T07:59:59.327" v="3006" actId="14100"/>
        <pc:sldMkLst>
          <pc:docMk/>
          <pc:sldMk cId="4224979148" sldId="259"/>
        </pc:sldMkLst>
        <pc:spChg chg="mod ord">
          <ac:chgData name="Ian Whitehouse" userId="cb041ec3-bd15-446f-a31a-48442788ab4b" providerId="ADAL" clId="{A1C3F7F5-99EC-43A2-9A41-4FC5AE175647}" dt="2023-12-15T07:52:08.437" v="2501" actId="700"/>
          <ac:spMkLst>
            <pc:docMk/>
            <pc:sldMk cId="4224979148" sldId="259"/>
            <ac:spMk id="2" creationId="{9A8DF9F6-4B8A-0B9C-037C-B6B831741EF7}"/>
          </ac:spMkLst>
        </pc:spChg>
        <pc:spChg chg="add del">
          <ac:chgData name="Ian Whitehouse" userId="cb041ec3-bd15-446f-a31a-48442788ab4b" providerId="ADAL" clId="{A1C3F7F5-99EC-43A2-9A41-4FC5AE175647}" dt="2023-12-15T07:07:44.159" v="165" actId="3680"/>
          <ac:spMkLst>
            <pc:docMk/>
            <pc:sldMk cId="4224979148" sldId="259"/>
            <ac:spMk id="3" creationId="{699D7DD9-01C7-AA31-B45F-8A56FEAF11F0}"/>
          </ac:spMkLst>
        </pc:spChg>
        <pc:spChg chg="add del mod">
          <ac:chgData name="Ian Whitehouse" userId="cb041ec3-bd15-446f-a31a-48442788ab4b" providerId="ADAL" clId="{A1C3F7F5-99EC-43A2-9A41-4FC5AE175647}" dt="2023-12-15T07:08:09.742" v="167" actId="3680"/>
          <ac:spMkLst>
            <pc:docMk/>
            <pc:sldMk cId="4224979148" sldId="259"/>
            <ac:spMk id="7" creationId="{CE0C0D97-7418-EF16-17E3-D023BBD82D32}"/>
          </ac:spMkLst>
        </pc:spChg>
        <pc:spChg chg="add del mod">
          <ac:chgData name="Ian Whitehouse" userId="cb041ec3-bd15-446f-a31a-48442788ab4b" providerId="ADAL" clId="{A1C3F7F5-99EC-43A2-9A41-4FC5AE175647}" dt="2023-12-15T07:52:04.654" v="2500" actId="478"/>
          <ac:spMkLst>
            <pc:docMk/>
            <pc:sldMk cId="4224979148" sldId="259"/>
            <ac:spMk id="10" creationId="{733ED7F4-C796-0B06-8EFC-9FF49E285B18}"/>
          </ac:spMkLst>
        </pc:spChg>
        <pc:spChg chg="add del mod ord">
          <ac:chgData name="Ian Whitehouse" userId="cb041ec3-bd15-446f-a31a-48442788ab4b" providerId="ADAL" clId="{A1C3F7F5-99EC-43A2-9A41-4FC5AE175647}" dt="2023-12-15T07:52:08.437" v="2501" actId="700"/>
          <ac:spMkLst>
            <pc:docMk/>
            <pc:sldMk cId="4224979148" sldId="259"/>
            <ac:spMk id="13" creationId="{1AC62156-061B-147F-227C-210F3D9E49DE}"/>
          </ac:spMkLst>
        </pc:spChg>
        <pc:spChg chg="add mod ord">
          <ac:chgData name="Ian Whitehouse" userId="cb041ec3-bd15-446f-a31a-48442788ab4b" providerId="ADAL" clId="{A1C3F7F5-99EC-43A2-9A41-4FC5AE175647}" dt="2023-12-15T07:59:29.728" v="3004"/>
          <ac:spMkLst>
            <pc:docMk/>
            <pc:sldMk cId="4224979148" sldId="259"/>
            <ac:spMk id="14" creationId="{39DD1568-89A4-09B4-B2F3-DD36AE11608B}"/>
          </ac:spMkLst>
        </pc:spChg>
        <pc:spChg chg="add del mod ord">
          <ac:chgData name="Ian Whitehouse" userId="cb041ec3-bd15-446f-a31a-48442788ab4b" providerId="ADAL" clId="{A1C3F7F5-99EC-43A2-9A41-4FC5AE175647}" dt="2023-12-15T07:55:01.865" v="2637" actId="3680"/>
          <ac:spMkLst>
            <pc:docMk/>
            <pc:sldMk cId="4224979148" sldId="259"/>
            <ac:spMk id="15" creationId="{8C5828C1-E04B-0D03-FB28-112F2555A114}"/>
          </ac:spMkLst>
        </pc:spChg>
        <pc:spChg chg="add mod">
          <ac:chgData name="Ian Whitehouse" userId="cb041ec3-bd15-446f-a31a-48442788ab4b" providerId="ADAL" clId="{A1C3F7F5-99EC-43A2-9A41-4FC5AE175647}" dt="2023-12-15T07:59:51.004" v="3005"/>
          <ac:spMkLst>
            <pc:docMk/>
            <pc:sldMk cId="4224979148" sldId="259"/>
            <ac:spMk id="18" creationId="{0E4418C6-9BE2-96B8-C145-AD2EB403D0B9}"/>
          </ac:spMkLst>
        </pc:spChg>
        <pc:graphicFrameChg chg="add del mod">
          <ac:chgData name="Ian Whitehouse" userId="cb041ec3-bd15-446f-a31a-48442788ab4b" providerId="ADAL" clId="{A1C3F7F5-99EC-43A2-9A41-4FC5AE175647}" dt="2023-12-15T07:07:17.826" v="164"/>
          <ac:graphicFrameMkLst>
            <pc:docMk/>
            <pc:sldMk cId="4224979148" sldId="259"/>
            <ac:graphicFrameMk id="4" creationId="{DA195F16-D6A9-5B9F-10D8-88DC5DEB0A19}"/>
          </ac:graphicFrameMkLst>
        </pc:graphicFrameChg>
        <pc:graphicFrameChg chg="add del mod ord modGraphic">
          <ac:chgData name="Ian Whitehouse" userId="cb041ec3-bd15-446f-a31a-48442788ab4b" providerId="ADAL" clId="{A1C3F7F5-99EC-43A2-9A41-4FC5AE175647}" dt="2023-12-15T07:07:58.691" v="166" actId="478"/>
          <ac:graphicFrameMkLst>
            <pc:docMk/>
            <pc:sldMk cId="4224979148" sldId="259"/>
            <ac:graphicFrameMk id="5" creationId="{F71DD974-1F11-16BA-52A9-0F6B40777944}"/>
          </ac:graphicFrameMkLst>
        </pc:graphicFrameChg>
        <pc:graphicFrameChg chg="add del mod ord modGraphic">
          <ac:chgData name="Ian Whitehouse" userId="cb041ec3-bd15-446f-a31a-48442788ab4b" providerId="ADAL" clId="{A1C3F7F5-99EC-43A2-9A41-4FC5AE175647}" dt="2023-12-15T07:15:52.625" v="371" actId="478"/>
          <ac:graphicFrameMkLst>
            <pc:docMk/>
            <pc:sldMk cId="4224979148" sldId="259"/>
            <ac:graphicFrameMk id="8" creationId="{E9587F05-1E8C-5610-0FEF-594027E48F49}"/>
          </ac:graphicFrameMkLst>
        </pc:graphicFrameChg>
        <pc:graphicFrameChg chg="add del mod modGraphic">
          <ac:chgData name="Ian Whitehouse" userId="cb041ec3-bd15-446f-a31a-48442788ab4b" providerId="ADAL" clId="{A1C3F7F5-99EC-43A2-9A41-4FC5AE175647}" dt="2023-12-15T07:57:04.095" v="2767" actId="478"/>
          <ac:graphicFrameMkLst>
            <pc:docMk/>
            <pc:sldMk cId="4224979148" sldId="259"/>
            <ac:graphicFrameMk id="11" creationId="{06CC5E02-F113-4F44-C657-34A2503F5195}"/>
          </ac:graphicFrameMkLst>
        </pc:graphicFrameChg>
        <pc:graphicFrameChg chg="add del mod modGraphic">
          <ac:chgData name="Ian Whitehouse" userId="cb041ec3-bd15-446f-a31a-48442788ab4b" providerId="ADAL" clId="{A1C3F7F5-99EC-43A2-9A41-4FC5AE175647}" dt="2023-12-15T07:54:33.150" v="2636" actId="478"/>
          <ac:graphicFrameMkLst>
            <pc:docMk/>
            <pc:sldMk cId="4224979148" sldId="259"/>
            <ac:graphicFrameMk id="16" creationId="{B6A814D8-F36F-1C14-5D07-FBA52E74331F}"/>
          </ac:graphicFrameMkLst>
        </pc:graphicFrameChg>
        <pc:graphicFrameChg chg="add mod ord modGraphic">
          <ac:chgData name="Ian Whitehouse" userId="cb041ec3-bd15-446f-a31a-48442788ab4b" providerId="ADAL" clId="{A1C3F7F5-99EC-43A2-9A41-4FC5AE175647}" dt="2023-12-15T07:59:59.327" v="3006" actId="14100"/>
          <ac:graphicFrameMkLst>
            <pc:docMk/>
            <pc:sldMk cId="4224979148" sldId="259"/>
            <ac:graphicFrameMk id="17" creationId="{190E1CB3-20FB-7365-2FF3-685752FE063C}"/>
          </ac:graphicFrameMkLst>
        </pc:graphicFrameChg>
      </pc:sldChg>
      <pc:sldChg chg="addSp delSp modSp new mod modClrScheme chgLayout">
        <pc:chgData name="Ian Whitehouse" userId="cb041ec3-bd15-446f-a31a-48442788ab4b" providerId="ADAL" clId="{A1C3F7F5-99EC-43A2-9A41-4FC5AE175647}" dt="2023-12-15T07:27:54.851" v="1301" actId="404"/>
        <pc:sldMkLst>
          <pc:docMk/>
          <pc:sldMk cId="2808974157" sldId="260"/>
        </pc:sldMkLst>
        <pc:spChg chg="mod ord">
          <ac:chgData name="Ian Whitehouse" userId="cb041ec3-bd15-446f-a31a-48442788ab4b" providerId="ADAL" clId="{A1C3F7F5-99EC-43A2-9A41-4FC5AE175647}" dt="2023-12-15T07:24:13.214" v="1099" actId="700"/>
          <ac:spMkLst>
            <pc:docMk/>
            <pc:sldMk cId="2808974157" sldId="260"/>
            <ac:spMk id="2" creationId="{85B4A3C3-E7AF-4117-2190-DE853C268441}"/>
          </ac:spMkLst>
        </pc:spChg>
        <pc:spChg chg="mod ord">
          <ac:chgData name="Ian Whitehouse" userId="cb041ec3-bd15-446f-a31a-48442788ab4b" providerId="ADAL" clId="{A1C3F7F5-99EC-43A2-9A41-4FC5AE175647}" dt="2023-12-15T07:25:22.819" v="1276" actId="20577"/>
          <ac:spMkLst>
            <pc:docMk/>
            <pc:sldMk cId="2808974157" sldId="260"/>
            <ac:spMk id="3" creationId="{2B4B3C85-16F8-9ACF-4B3A-DC7B45AFDBC5}"/>
          </ac:spMkLst>
        </pc:spChg>
        <pc:spChg chg="add del mod ord">
          <ac:chgData name="Ian Whitehouse" userId="cb041ec3-bd15-446f-a31a-48442788ab4b" providerId="ADAL" clId="{A1C3F7F5-99EC-43A2-9A41-4FC5AE175647}" dt="2023-12-15T07:24:44.672" v="1173"/>
          <ac:spMkLst>
            <pc:docMk/>
            <pc:sldMk cId="2808974157" sldId="260"/>
            <ac:spMk id="4" creationId="{6B36E03E-7212-8B95-514C-C846A169718F}"/>
          </ac:spMkLst>
        </pc:spChg>
        <pc:spChg chg="add mod">
          <ac:chgData name="Ian Whitehouse" userId="cb041ec3-bd15-446f-a31a-48442788ab4b" providerId="ADAL" clId="{A1C3F7F5-99EC-43A2-9A41-4FC5AE175647}" dt="2023-12-15T07:27:54.851" v="1301" actId="404"/>
          <ac:spMkLst>
            <pc:docMk/>
            <pc:sldMk cId="2808974157" sldId="260"/>
            <ac:spMk id="5" creationId="{57E2C946-DBA8-E6C3-FCF1-8EA3E0AD0DC6}"/>
          </ac:spMkLst>
        </pc:spChg>
        <pc:picChg chg="add mod">
          <ac:chgData name="Ian Whitehouse" userId="cb041ec3-bd15-446f-a31a-48442788ab4b" providerId="ADAL" clId="{A1C3F7F5-99EC-43A2-9A41-4FC5AE175647}" dt="2023-12-15T07:25:28.475" v="1277" actId="3626"/>
          <ac:picMkLst>
            <pc:docMk/>
            <pc:sldMk cId="2808974157" sldId="260"/>
            <ac:picMk id="3074" creationId="{86E4D458-C446-8DE6-731D-13A67B62A1C5}"/>
          </ac:picMkLst>
        </pc:picChg>
      </pc:sldChg>
      <pc:sldChg chg="addSp delSp modSp new mod">
        <pc:chgData name="Ian Whitehouse" userId="cb041ec3-bd15-446f-a31a-48442788ab4b" providerId="ADAL" clId="{A1C3F7F5-99EC-43A2-9A41-4FC5AE175647}" dt="2023-12-15T07:28:03.150" v="1302"/>
        <pc:sldMkLst>
          <pc:docMk/>
          <pc:sldMk cId="4222663457" sldId="261"/>
        </pc:sldMkLst>
        <pc:spChg chg="mod">
          <ac:chgData name="Ian Whitehouse" userId="cb041ec3-bd15-446f-a31a-48442788ab4b" providerId="ADAL" clId="{A1C3F7F5-99EC-43A2-9A41-4FC5AE175647}" dt="2023-12-15T07:25:34.980" v="1278"/>
          <ac:spMkLst>
            <pc:docMk/>
            <pc:sldMk cId="4222663457" sldId="261"/>
            <ac:spMk id="2" creationId="{DC5618D9-EBCA-D8C7-A265-9030C446F2F1}"/>
          </ac:spMkLst>
        </pc:spChg>
        <pc:spChg chg="del">
          <ac:chgData name="Ian Whitehouse" userId="cb041ec3-bd15-446f-a31a-48442788ab4b" providerId="ADAL" clId="{A1C3F7F5-99EC-43A2-9A41-4FC5AE175647}" dt="2023-12-15T07:23:29.979" v="1005" actId="931"/>
          <ac:spMkLst>
            <pc:docMk/>
            <pc:sldMk cId="4222663457" sldId="261"/>
            <ac:spMk id="3" creationId="{F60EDE3F-5024-08D6-017C-4518E4FC3924}"/>
          </ac:spMkLst>
        </pc:spChg>
        <pc:spChg chg="add mod">
          <ac:chgData name="Ian Whitehouse" userId="cb041ec3-bd15-446f-a31a-48442788ab4b" providerId="ADAL" clId="{A1C3F7F5-99EC-43A2-9A41-4FC5AE175647}" dt="2023-12-15T07:28:03.150" v="1302"/>
          <ac:spMkLst>
            <pc:docMk/>
            <pc:sldMk cId="4222663457" sldId="261"/>
            <ac:spMk id="15" creationId="{DA657401-FE33-77C3-4D19-36EABBEB6600}"/>
          </ac:spMkLst>
        </pc:spChg>
        <pc:grpChg chg="add del mod">
          <ac:chgData name="Ian Whitehouse" userId="cb041ec3-bd15-446f-a31a-48442788ab4b" providerId="ADAL" clId="{A1C3F7F5-99EC-43A2-9A41-4FC5AE175647}" dt="2023-12-15T07:23:03.450" v="1002" actId="164"/>
          <ac:grpSpMkLst>
            <pc:docMk/>
            <pc:sldMk cId="4222663457" sldId="261"/>
            <ac:grpSpMk id="6" creationId="{77A3FAA4-7BED-DC12-5C1F-4E121A08C007}"/>
          </ac:grpSpMkLst>
        </pc:grpChg>
        <pc:grpChg chg="add del mod">
          <ac:chgData name="Ian Whitehouse" userId="cb041ec3-bd15-446f-a31a-48442788ab4b" providerId="ADAL" clId="{A1C3F7F5-99EC-43A2-9A41-4FC5AE175647}" dt="2023-12-15T07:22:35.448" v="995"/>
          <ac:grpSpMkLst>
            <pc:docMk/>
            <pc:sldMk cId="4222663457" sldId="261"/>
            <ac:grpSpMk id="7" creationId="{C36B324C-BB15-49C7-4AA3-92EE7B113D5D}"/>
          </ac:grpSpMkLst>
        </pc:grpChg>
        <pc:grpChg chg="add del mod">
          <ac:chgData name="Ian Whitehouse" userId="cb041ec3-bd15-446f-a31a-48442788ab4b" providerId="ADAL" clId="{A1C3F7F5-99EC-43A2-9A41-4FC5AE175647}" dt="2023-12-15T07:23:01.858" v="1000"/>
          <ac:grpSpMkLst>
            <pc:docMk/>
            <pc:sldMk cId="4222663457" sldId="261"/>
            <ac:grpSpMk id="10" creationId="{0174FD08-DD16-70D3-386E-D5EB67EE8781}"/>
          </ac:grpSpMkLst>
        </pc:grpChg>
        <pc:picChg chg="add del mod">
          <ac:chgData name="Ian Whitehouse" userId="cb041ec3-bd15-446f-a31a-48442788ab4b" providerId="ADAL" clId="{A1C3F7F5-99EC-43A2-9A41-4FC5AE175647}" dt="2023-12-15T07:23:25.684" v="1004" actId="478"/>
          <ac:picMkLst>
            <pc:docMk/>
            <pc:sldMk cId="4222663457" sldId="261"/>
            <ac:picMk id="4" creationId="{A8E369EA-DD4F-7BE9-F0D1-44ECC7B659F6}"/>
          </ac:picMkLst>
        </pc:picChg>
        <pc:picChg chg="add del mod">
          <ac:chgData name="Ian Whitehouse" userId="cb041ec3-bd15-446f-a31a-48442788ab4b" providerId="ADAL" clId="{A1C3F7F5-99EC-43A2-9A41-4FC5AE175647}" dt="2023-12-15T07:23:24.426" v="1003" actId="478"/>
          <ac:picMkLst>
            <pc:docMk/>
            <pc:sldMk cId="4222663457" sldId="261"/>
            <ac:picMk id="5" creationId="{38046FFD-5265-3352-E3C9-057774149CD2}"/>
          </ac:picMkLst>
        </pc:picChg>
        <pc:picChg chg="mod">
          <ac:chgData name="Ian Whitehouse" userId="cb041ec3-bd15-446f-a31a-48442788ab4b" providerId="ADAL" clId="{A1C3F7F5-99EC-43A2-9A41-4FC5AE175647}" dt="2023-12-15T07:22:34.337" v="994"/>
          <ac:picMkLst>
            <pc:docMk/>
            <pc:sldMk cId="4222663457" sldId="261"/>
            <ac:picMk id="8" creationId="{2722D09E-79C2-6184-CBB6-3AB0B2702863}"/>
          </ac:picMkLst>
        </pc:picChg>
        <pc:picChg chg="mod">
          <ac:chgData name="Ian Whitehouse" userId="cb041ec3-bd15-446f-a31a-48442788ab4b" providerId="ADAL" clId="{A1C3F7F5-99EC-43A2-9A41-4FC5AE175647}" dt="2023-12-15T07:22:34.337" v="994"/>
          <ac:picMkLst>
            <pc:docMk/>
            <pc:sldMk cId="4222663457" sldId="261"/>
            <ac:picMk id="9" creationId="{BE4F8594-E2A9-46C3-9AA2-631400885D4E}"/>
          </ac:picMkLst>
        </pc:picChg>
        <pc:picChg chg="mod">
          <ac:chgData name="Ian Whitehouse" userId="cb041ec3-bd15-446f-a31a-48442788ab4b" providerId="ADAL" clId="{A1C3F7F5-99EC-43A2-9A41-4FC5AE175647}" dt="2023-12-15T07:23:01.374" v="999" actId="14100"/>
          <ac:picMkLst>
            <pc:docMk/>
            <pc:sldMk cId="4222663457" sldId="261"/>
            <ac:picMk id="11" creationId="{7A730D59-9EAD-D775-89CC-21AF2C600410}"/>
          </ac:picMkLst>
        </pc:picChg>
        <pc:picChg chg="mod">
          <ac:chgData name="Ian Whitehouse" userId="cb041ec3-bd15-446f-a31a-48442788ab4b" providerId="ADAL" clId="{A1C3F7F5-99EC-43A2-9A41-4FC5AE175647}" dt="2023-12-15T07:23:01.374" v="999" actId="14100"/>
          <ac:picMkLst>
            <pc:docMk/>
            <pc:sldMk cId="4222663457" sldId="261"/>
            <ac:picMk id="12" creationId="{2F922FA8-2761-9A39-C8DF-0E3F40DB5572}"/>
          </ac:picMkLst>
        </pc:picChg>
        <pc:picChg chg="add mod">
          <ac:chgData name="Ian Whitehouse" userId="cb041ec3-bd15-446f-a31a-48442788ab4b" providerId="ADAL" clId="{A1C3F7F5-99EC-43A2-9A41-4FC5AE175647}" dt="2023-12-15T07:25:46.588" v="1281" actId="1076"/>
          <ac:picMkLst>
            <pc:docMk/>
            <pc:sldMk cId="4222663457" sldId="261"/>
            <ac:picMk id="14" creationId="{D07327E7-3BBE-DD60-80A8-E2305879E142}"/>
          </ac:picMkLst>
        </pc:picChg>
        <pc:picChg chg="add del">
          <ac:chgData name="Ian Whitehouse" userId="cb041ec3-bd15-446f-a31a-48442788ab4b" providerId="ADAL" clId="{A1C3F7F5-99EC-43A2-9A41-4FC5AE175647}" dt="2023-12-15T07:22:08.604" v="988" actId="478"/>
          <ac:picMkLst>
            <pc:docMk/>
            <pc:sldMk cId="4222663457" sldId="261"/>
            <ac:picMk id="2050" creationId="{5827250B-6B5C-F9F5-AD49-35F946B87BFD}"/>
          </ac:picMkLst>
        </pc:picChg>
      </pc:sldChg>
      <pc:sldChg chg="new del">
        <pc:chgData name="Ian Whitehouse" userId="cb041ec3-bd15-446f-a31a-48442788ab4b" providerId="ADAL" clId="{A1C3F7F5-99EC-43A2-9A41-4FC5AE175647}" dt="2023-12-15T07:26:13.869" v="1283" actId="47"/>
        <pc:sldMkLst>
          <pc:docMk/>
          <pc:sldMk cId="888992488" sldId="262"/>
        </pc:sldMkLst>
      </pc:sldChg>
      <pc:sldChg chg="addSp modSp add mod ord">
        <pc:chgData name="Ian Whitehouse" userId="cb041ec3-bd15-446f-a31a-48442788ab4b" providerId="ADAL" clId="{A1C3F7F5-99EC-43A2-9A41-4FC5AE175647}" dt="2023-12-15T07:43:06.415" v="2292" actId="20577"/>
        <pc:sldMkLst>
          <pc:docMk/>
          <pc:sldMk cId="949347769" sldId="262"/>
        </pc:sldMkLst>
        <pc:spChg chg="mod">
          <ac:chgData name="Ian Whitehouse" userId="cb041ec3-bd15-446f-a31a-48442788ab4b" providerId="ADAL" clId="{A1C3F7F5-99EC-43A2-9A41-4FC5AE175647}" dt="2023-12-15T07:29:16.040" v="1355" actId="20577"/>
          <ac:spMkLst>
            <pc:docMk/>
            <pc:sldMk cId="949347769" sldId="262"/>
            <ac:spMk id="2" creationId="{9A8DF9F6-4B8A-0B9C-037C-B6B831741EF7}"/>
          </ac:spMkLst>
        </pc:spChg>
        <pc:spChg chg="mod">
          <ac:chgData name="Ian Whitehouse" userId="cb041ec3-bd15-446f-a31a-48442788ab4b" providerId="ADAL" clId="{A1C3F7F5-99EC-43A2-9A41-4FC5AE175647}" dt="2023-12-15T07:43:06.415" v="2292" actId="20577"/>
          <ac:spMkLst>
            <pc:docMk/>
            <pc:sldMk cId="949347769" sldId="262"/>
            <ac:spMk id="3" creationId="{699D7DD9-01C7-AA31-B45F-8A56FEAF11F0}"/>
          </ac:spMkLst>
        </pc:spChg>
        <pc:spChg chg="add mod">
          <ac:chgData name="Ian Whitehouse" userId="cb041ec3-bd15-446f-a31a-48442788ab4b" providerId="ADAL" clId="{A1C3F7F5-99EC-43A2-9A41-4FC5AE175647}" dt="2023-12-15T07:28:53.898" v="1308" actId="20577"/>
          <ac:spMkLst>
            <pc:docMk/>
            <pc:sldMk cId="949347769" sldId="262"/>
            <ac:spMk id="4" creationId="{75A5BCF3-F0F6-2A1D-7C72-E885B2C5CC4C}"/>
          </ac:spMkLst>
        </pc:spChg>
      </pc:sldChg>
      <pc:sldChg chg="addSp delSp modSp add mod modClrScheme chgLayout">
        <pc:chgData name="Ian Whitehouse" userId="cb041ec3-bd15-446f-a31a-48442788ab4b" providerId="ADAL" clId="{A1C3F7F5-99EC-43A2-9A41-4FC5AE175647}" dt="2023-12-15T07:46:49.904" v="2333" actId="22"/>
        <pc:sldMkLst>
          <pc:docMk/>
          <pc:sldMk cId="3954410971" sldId="263"/>
        </pc:sldMkLst>
        <pc:spChg chg="mod ord">
          <ac:chgData name="Ian Whitehouse" userId="cb041ec3-bd15-446f-a31a-48442788ab4b" providerId="ADAL" clId="{A1C3F7F5-99EC-43A2-9A41-4FC5AE175647}" dt="2023-12-15T07:43:22.401" v="2294" actId="700"/>
          <ac:spMkLst>
            <pc:docMk/>
            <pc:sldMk cId="3954410971" sldId="263"/>
            <ac:spMk id="2" creationId="{9A8DF9F6-4B8A-0B9C-037C-B6B831741EF7}"/>
          </ac:spMkLst>
        </pc:spChg>
        <pc:spChg chg="del mod ord">
          <ac:chgData name="Ian Whitehouse" userId="cb041ec3-bd15-446f-a31a-48442788ab4b" providerId="ADAL" clId="{A1C3F7F5-99EC-43A2-9A41-4FC5AE175647}" dt="2023-12-15T07:46:14.194" v="2332" actId="22"/>
          <ac:spMkLst>
            <pc:docMk/>
            <pc:sldMk cId="3954410971" sldId="263"/>
            <ac:spMk id="3" creationId="{699D7DD9-01C7-AA31-B45F-8A56FEAF11F0}"/>
          </ac:spMkLst>
        </pc:spChg>
        <pc:spChg chg="del mod">
          <ac:chgData name="Ian Whitehouse" userId="cb041ec3-bd15-446f-a31a-48442788ab4b" providerId="ADAL" clId="{A1C3F7F5-99EC-43A2-9A41-4FC5AE175647}" dt="2023-12-15T07:43:39.974" v="2303"/>
          <ac:spMkLst>
            <pc:docMk/>
            <pc:sldMk cId="3954410971" sldId="263"/>
            <ac:spMk id="4" creationId="{75A5BCF3-F0F6-2A1D-7C72-E885B2C5CC4C}"/>
          </ac:spMkLst>
        </pc:spChg>
        <pc:spChg chg="add del mod ord">
          <ac:chgData name="Ian Whitehouse" userId="cb041ec3-bd15-446f-a31a-48442788ab4b" providerId="ADAL" clId="{A1C3F7F5-99EC-43A2-9A41-4FC5AE175647}" dt="2023-12-15T07:46:49.904" v="2333" actId="22"/>
          <ac:spMkLst>
            <pc:docMk/>
            <pc:sldMk cId="3954410971" sldId="263"/>
            <ac:spMk id="5" creationId="{27025D44-1CBB-28A0-72F6-66FBC1F3B2A2}"/>
          </ac:spMkLst>
        </pc:spChg>
        <pc:spChg chg="add mod">
          <ac:chgData name="Ian Whitehouse" userId="cb041ec3-bd15-446f-a31a-48442788ab4b" providerId="ADAL" clId="{A1C3F7F5-99EC-43A2-9A41-4FC5AE175647}" dt="2023-12-15T07:43:39.692" v="2301" actId="14100"/>
          <ac:spMkLst>
            <pc:docMk/>
            <pc:sldMk cId="3954410971" sldId="263"/>
            <ac:spMk id="6" creationId="{4BE85264-600C-7175-BD84-1D6FCC5F2D99}"/>
          </ac:spMkLst>
        </pc:spChg>
        <pc:spChg chg="add mod">
          <ac:chgData name="Ian Whitehouse" userId="cb041ec3-bd15-446f-a31a-48442788ab4b" providerId="ADAL" clId="{A1C3F7F5-99EC-43A2-9A41-4FC5AE175647}" dt="2023-12-15T07:45:40.756" v="2331" actId="20577"/>
          <ac:spMkLst>
            <pc:docMk/>
            <pc:sldMk cId="3954410971" sldId="263"/>
            <ac:spMk id="7" creationId="{0492C42A-FBF2-C75A-37B1-652BE9CFF763}"/>
          </ac:spMkLst>
        </pc:spChg>
        <pc:spChg chg="add mod">
          <ac:chgData name="Ian Whitehouse" userId="cb041ec3-bd15-446f-a31a-48442788ab4b" providerId="ADAL" clId="{A1C3F7F5-99EC-43A2-9A41-4FC5AE175647}" dt="2023-12-15T07:44:48.436" v="2321" actId="20577"/>
          <ac:spMkLst>
            <pc:docMk/>
            <pc:sldMk cId="3954410971" sldId="263"/>
            <ac:spMk id="8" creationId="{567AE310-9738-09CC-DD72-792EA704614F}"/>
          </ac:spMkLst>
        </pc:spChg>
        <pc:picChg chg="add mod ord">
          <ac:chgData name="Ian Whitehouse" userId="cb041ec3-bd15-446f-a31a-48442788ab4b" providerId="ADAL" clId="{A1C3F7F5-99EC-43A2-9A41-4FC5AE175647}" dt="2023-12-15T07:46:14.194" v="2332" actId="22"/>
          <ac:picMkLst>
            <pc:docMk/>
            <pc:sldMk cId="3954410971" sldId="263"/>
            <ac:picMk id="10" creationId="{CE8EF118-3C7E-DD85-78E6-C37FF8B1313C}"/>
          </ac:picMkLst>
        </pc:picChg>
        <pc:picChg chg="add mod ord">
          <ac:chgData name="Ian Whitehouse" userId="cb041ec3-bd15-446f-a31a-48442788ab4b" providerId="ADAL" clId="{A1C3F7F5-99EC-43A2-9A41-4FC5AE175647}" dt="2023-12-15T07:46:49.904" v="2333" actId="22"/>
          <ac:picMkLst>
            <pc:docMk/>
            <pc:sldMk cId="3954410971" sldId="263"/>
            <ac:picMk id="12" creationId="{B2623C8B-B6AD-F13F-CCB1-82305F769A38}"/>
          </ac:picMkLst>
        </pc:picChg>
      </pc:sldChg>
      <pc:sldChg chg="add del">
        <pc:chgData name="Ian Whitehouse" userId="cb041ec3-bd15-446f-a31a-48442788ab4b" providerId="ADAL" clId="{A1C3F7F5-99EC-43A2-9A41-4FC5AE175647}" dt="2023-12-15T07:47:07.271" v="2335" actId="2696"/>
        <pc:sldMkLst>
          <pc:docMk/>
          <pc:sldMk cId="383287240" sldId="264"/>
        </pc:sldMkLst>
      </pc:sldChg>
      <pc:sldChg chg="addSp delSp modSp add mod ord modClrScheme chgLayout">
        <pc:chgData name="Ian Whitehouse" userId="cb041ec3-bd15-446f-a31a-48442788ab4b" providerId="ADAL" clId="{A1C3F7F5-99EC-43A2-9A41-4FC5AE175647}" dt="2023-12-15T07:47:56.092" v="2343"/>
        <pc:sldMkLst>
          <pc:docMk/>
          <pc:sldMk cId="3910599102" sldId="264"/>
        </pc:sldMkLst>
        <pc:spChg chg="mod ord">
          <ac:chgData name="Ian Whitehouse" userId="cb041ec3-bd15-446f-a31a-48442788ab4b" providerId="ADAL" clId="{A1C3F7F5-99EC-43A2-9A41-4FC5AE175647}" dt="2023-12-15T07:47:45.833" v="2341" actId="700"/>
          <ac:spMkLst>
            <pc:docMk/>
            <pc:sldMk cId="3910599102" sldId="264"/>
            <ac:spMk id="2" creationId="{9A8DF9F6-4B8A-0B9C-037C-B6B831741EF7}"/>
          </ac:spMkLst>
        </pc:spChg>
        <pc:spChg chg="del mod ord">
          <ac:chgData name="Ian Whitehouse" userId="cb041ec3-bd15-446f-a31a-48442788ab4b" providerId="ADAL" clId="{A1C3F7F5-99EC-43A2-9A41-4FC5AE175647}" dt="2023-12-15T07:47:45.833" v="2341" actId="700"/>
          <ac:spMkLst>
            <pc:docMk/>
            <pc:sldMk cId="3910599102" sldId="264"/>
            <ac:spMk id="3" creationId="{699D7DD9-01C7-AA31-B45F-8A56FEAF11F0}"/>
          </ac:spMkLst>
        </pc:spChg>
        <pc:spChg chg="add del mod ord">
          <ac:chgData name="Ian Whitehouse" userId="cb041ec3-bd15-446f-a31a-48442788ab4b" providerId="ADAL" clId="{A1C3F7F5-99EC-43A2-9A41-4FC5AE175647}" dt="2023-12-15T07:47:56.092" v="2343"/>
          <ac:spMkLst>
            <pc:docMk/>
            <pc:sldMk cId="3910599102" sldId="264"/>
            <ac:spMk id="5" creationId="{2793FD89-E219-4F21-D9BF-DFED9BA45F33}"/>
          </ac:spMkLst>
        </pc:spChg>
        <pc:spChg chg="add del mod ord">
          <ac:chgData name="Ian Whitehouse" userId="cb041ec3-bd15-446f-a31a-48442788ab4b" providerId="ADAL" clId="{A1C3F7F5-99EC-43A2-9A41-4FC5AE175647}" dt="2023-12-15T07:47:48.749" v="2342"/>
          <ac:spMkLst>
            <pc:docMk/>
            <pc:sldMk cId="3910599102" sldId="264"/>
            <ac:spMk id="6" creationId="{C56DC8A7-ABB2-5B04-F985-E4D6D015594C}"/>
          </ac:spMkLst>
        </pc:spChg>
        <pc:picChg chg="add mod">
          <ac:chgData name="Ian Whitehouse" userId="cb041ec3-bd15-446f-a31a-48442788ab4b" providerId="ADAL" clId="{A1C3F7F5-99EC-43A2-9A41-4FC5AE175647}" dt="2023-12-15T07:47:48.749" v="2342"/>
          <ac:picMkLst>
            <pc:docMk/>
            <pc:sldMk cId="3910599102" sldId="264"/>
            <ac:picMk id="4098" creationId="{7F155402-8129-AF0D-93AB-79897C6577E9}"/>
          </ac:picMkLst>
        </pc:picChg>
        <pc:picChg chg="add mod">
          <ac:chgData name="Ian Whitehouse" userId="cb041ec3-bd15-446f-a31a-48442788ab4b" providerId="ADAL" clId="{A1C3F7F5-99EC-43A2-9A41-4FC5AE175647}" dt="2023-12-15T07:47:56.092" v="2343"/>
          <ac:picMkLst>
            <pc:docMk/>
            <pc:sldMk cId="3910599102" sldId="264"/>
            <ac:picMk id="4100" creationId="{52E0776C-A457-1D37-528C-301E6F56EDCD}"/>
          </ac:picMkLst>
        </pc:picChg>
      </pc:sldChg>
      <pc:sldChg chg="addSp delSp modSp add mod setBg setClrOvrMap">
        <pc:chgData name="Ian Whitehouse" userId="cb041ec3-bd15-446f-a31a-48442788ab4b" providerId="ADAL" clId="{A1C3F7F5-99EC-43A2-9A41-4FC5AE175647}" dt="2023-12-15T08:01:01.937" v="3014" actId="478"/>
        <pc:sldMkLst>
          <pc:docMk/>
          <pc:sldMk cId="796382322" sldId="265"/>
        </pc:sldMkLst>
        <pc:spChg chg="mod">
          <ac:chgData name="Ian Whitehouse" userId="cb041ec3-bd15-446f-a31a-48442788ab4b" providerId="ADAL" clId="{A1C3F7F5-99EC-43A2-9A41-4FC5AE175647}" dt="2023-12-15T08:00:55.896" v="3013" actId="26606"/>
          <ac:spMkLst>
            <pc:docMk/>
            <pc:sldMk cId="796382322" sldId="265"/>
            <ac:spMk id="2" creationId="{9A8DF9F6-4B8A-0B9C-037C-B6B831741EF7}"/>
          </ac:spMkLst>
        </pc:spChg>
        <pc:spChg chg="add del mod">
          <ac:chgData name="Ian Whitehouse" userId="cb041ec3-bd15-446f-a31a-48442788ab4b" providerId="ADAL" clId="{A1C3F7F5-99EC-43A2-9A41-4FC5AE175647}" dt="2023-12-15T08:00:35.688" v="3010"/>
          <ac:spMkLst>
            <pc:docMk/>
            <pc:sldMk cId="796382322" sldId="265"/>
            <ac:spMk id="4" creationId="{B281F55F-84B5-D47F-D509-C59BC52545EE}"/>
          </ac:spMkLst>
        </pc:spChg>
        <pc:spChg chg="add del mod">
          <ac:chgData name="Ian Whitehouse" userId="cb041ec3-bd15-446f-a31a-48442788ab4b" providerId="ADAL" clId="{A1C3F7F5-99EC-43A2-9A41-4FC5AE175647}" dt="2023-12-15T08:00:51.457" v="3011"/>
          <ac:spMkLst>
            <pc:docMk/>
            <pc:sldMk cId="796382322" sldId="265"/>
            <ac:spMk id="6" creationId="{36BFE055-2A84-9111-AA91-9C7A70FCA68A}"/>
          </ac:spMkLst>
        </pc:spChg>
        <pc:spChg chg="del">
          <ac:chgData name="Ian Whitehouse" userId="cb041ec3-bd15-446f-a31a-48442788ab4b" providerId="ADAL" clId="{A1C3F7F5-99EC-43A2-9A41-4FC5AE175647}" dt="2023-12-15T08:00:25.802" v="3008" actId="478"/>
          <ac:spMkLst>
            <pc:docMk/>
            <pc:sldMk cId="796382322" sldId="265"/>
            <ac:spMk id="14" creationId="{39DD1568-89A4-09B4-B2F3-DD36AE11608B}"/>
          </ac:spMkLst>
        </pc:spChg>
        <pc:spChg chg="del mod">
          <ac:chgData name="Ian Whitehouse" userId="cb041ec3-bd15-446f-a31a-48442788ab4b" providerId="ADAL" clId="{A1C3F7F5-99EC-43A2-9A41-4FC5AE175647}" dt="2023-12-15T08:01:01.937" v="3014" actId="478"/>
          <ac:spMkLst>
            <pc:docMk/>
            <pc:sldMk cId="796382322" sldId="265"/>
            <ac:spMk id="18" creationId="{0E4418C6-9BE2-96B8-C145-AD2EB403D0B9}"/>
          </ac:spMkLst>
        </pc:spChg>
        <pc:spChg chg="add del">
          <ac:chgData name="Ian Whitehouse" userId="cb041ec3-bd15-446f-a31a-48442788ab4b" providerId="ADAL" clId="{A1C3F7F5-99EC-43A2-9A41-4FC5AE175647}" dt="2023-12-15T08:00:55.896" v="3013" actId="26606"/>
          <ac:spMkLst>
            <pc:docMk/>
            <pc:sldMk cId="796382322" sldId="265"/>
            <ac:spMk id="7177" creationId="{9184DF83-39E6-4BDC-9E23-17F25AB44C55}"/>
          </ac:spMkLst>
        </pc:spChg>
        <pc:spChg chg="add del">
          <ac:chgData name="Ian Whitehouse" userId="cb041ec3-bd15-446f-a31a-48442788ab4b" providerId="ADAL" clId="{A1C3F7F5-99EC-43A2-9A41-4FC5AE175647}" dt="2023-12-15T08:00:55.896" v="3013" actId="26606"/>
          <ac:spMkLst>
            <pc:docMk/>
            <pc:sldMk cId="796382322" sldId="265"/>
            <ac:spMk id="7179" creationId="{2D1B98AC-CD11-4392-9A0F-4478BFADEFF8}"/>
          </ac:spMkLst>
        </pc:spChg>
        <pc:graphicFrameChg chg="del">
          <ac:chgData name="Ian Whitehouse" userId="cb041ec3-bd15-446f-a31a-48442788ab4b" providerId="ADAL" clId="{A1C3F7F5-99EC-43A2-9A41-4FC5AE175647}" dt="2023-12-15T08:00:27.822" v="3009" actId="478"/>
          <ac:graphicFrameMkLst>
            <pc:docMk/>
            <pc:sldMk cId="796382322" sldId="265"/>
            <ac:graphicFrameMk id="17" creationId="{190E1CB3-20FB-7365-2FF3-685752FE063C}"/>
          </ac:graphicFrameMkLst>
        </pc:graphicFrameChg>
        <pc:picChg chg="add mod ord">
          <ac:chgData name="Ian Whitehouse" userId="cb041ec3-bd15-446f-a31a-48442788ab4b" providerId="ADAL" clId="{A1C3F7F5-99EC-43A2-9A41-4FC5AE175647}" dt="2023-12-15T08:00:55.896" v="3013" actId="26606"/>
          <ac:picMkLst>
            <pc:docMk/>
            <pc:sldMk cId="796382322" sldId="265"/>
            <ac:picMk id="7170" creationId="{17C0818A-EB8C-5813-02A1-BE9E790DFC6E}"/>
          </ac:picMkLst>
        </pc:picChg>
        <pc:picChg chg="add mod ord">
          <ac:chgData name="Ian Whitehouse" userId="cb041ec3-bd15-446f-a31a-48442788ab4b" providerId="ADAL" clId="{A1C3F7F5-99EC-43A2-9A41-4FC5AE175647}" dt="2023-12-15T08:00:55.896" v="3013" actId="26606"/>
          <ac:picMkLst>
            <pc:docMk/>
            <pc:sldMk cId="796382322" sldId="265"/>
            <ac:picMk id="7172" creationId="{BE7FEEA2-F931-568F-AA07-2A553F4474F3}"/>
          </ac:picMkLst>
        </pc:picChg>
      </pc:sldChg>
      <pc:sldChg chg="delSp modSp add mod ord">
        <pc:chgData name="Ian Whitehouse" userId="cb041ec3-bd15-446f-a31a-48442788ab4b" providerId="ADAL" clId="{A1C3F7F5-99EC-43A2-9A41-4FC5AE175647}" dt="2023-12-15T08:05:27.285" v="3905" actId="478"/>
        <pc:sldMkLst>
          <pc:docMk/>
          <pc:sldMk cId="324357146" sldId="266"/>
        </pc:sldMkLst>
        <pc:spChg chg="mod">
          <ac:chgData name="Ian Whitehouse" userId="cb041ec3-bd15-446f-a31a-48442788ab4b" providerId="ADAL" clId="{A1C3F7F5-99EC-43A2-9A41-4FC5AE175647}" dt="2023-12-15T08:01:16.629" v="3028" actId="20577"/>
          <ac:spMkLst>
            <pc:docMk/>
            <pc:sldMk cId="324357146" sldId="266"/>
            <ac:spMk id="2" creationId="{9A8DF9F6-4B8A-0B9C-037C-B6B831741EF7}"/>
          </ac:spMkLst>
        </pc:spChg>
        <pc:spChg chg="mod">
          <ac:chgData name="Ian Whitehouse" userId="cb041ec3-bd15-446f-a31a-48442788ab4b" providerId="ADAL" clId="{A1C3F7F5-99EC-43A2-9A41-4FC5AE175647}" dt="2023-12-15T08:05:24.531" v="3904" actId="20577"/>
          <ac:spMkLst>
            <pc:docMk/>
            <pc:sldMk cId="324357146" sldId="266"/>
            <ac:spMk id="3" creationId="{699D7DD9-01C7-AA31-B45F-8A56FEAF11F0}"/>
          </ac:spMkLst>
        </pc:spChg>
        <pc:spChg chg="del">
          <ac:chgData name="Ian Whitehouse" userId="cb041ec3-bd15-446f-a31a-48442788ab4b" providerId="ADAL" clId="{A1C3F7F5-99EC-43A2-9A41-4FC5AE175647}" dt="2023-12-15T08:05:27.285" v="3905" actId="478"/>
          <ac:spMkLst>
            <pc:docMk/>
            <pc:sldMk cId="324357146" sldId="266"/>
            <ac:spMk id="4" creationId="{75A5BCF3-F0F6-2A1D-7C72-E885B2C5CC4C}"/>
          </ac:spMkLst>
        </pc:spChg>
      </pc:sldChg>
      <pc:sldMasterChg chg="del delSldLayout">
        <pc:chgData name="Ian Whitehouse" userId="cb041ec3-bd15-446f-a31a-48442788ab4b" providerId="ADAL" clId="{A1C3F7F5-99EC-43A2-9A41-4FC5AE175647}" dt="2023-12-14T15:15:26.726" v="1" actId="26606"/>
        <pc:sldMasterMkLst>
          <pc:docMk/>
          <pc:sldMasterMk cId="2497987735" sldId="2147483648"/>
        </pc:sldMasterMkLst>
        <pc:sldLayoutChg chg="del">
          <pc:chgData name="Ian Whitehouse" userId="cb041ec3-bd15-446f-a31a-48442788ab4b" providerId="ADAL" clId="{A1C3F7F5-99EC-43A2-9A41-4FC5AE175647}" dt="2023-12-14T15:15:26.726" v="1" actId="26606"/>
          <pc:sldLayoutMkLst>
            <pc:docMk/>
            <pc:sldMasterMk cId="2497987735" sldId="2147483648"/>
            <pc:sldLayoutMk cId="2077261622" sldId="2147483649"/>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189791966" sldId="2147483650"/>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3594988295" sldId="2147483651"/>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1117036959" sldId="2147483652"/>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1039890960" sldId="2147483653"/>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3432119775" sldId="2147483654"/>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1923383480" sldId="2147483655"/>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1502896408" sldId="2147483656"/>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3376776472" sldId="2147483657"/>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230893191" sldId="2147483658"/>
          </pc:sldLayoutMkLst>
        </pc:sldLayoutChg>
        <pc:sldLayoutChg chg="del">
          <pc:chgData name="Ian Whitehouse" userId="cb041ec3-bd15-446f-a31a-48442788ab4b" providerId="ADAL" clId="{A1C3F7F5-99EC-43A2-9A41-4FC5AE175647}" dt="2023-12-14T15:15:26.726" v="1" actId="26606"/>
          <pc:sldLayoutMkLst>
            <pc:docMk/>
            <pc:sldMasterMk cId="2497987735" sldId="2147483648"/>
            <pc:sldLayoutMk cId="2396664633" sldId="2147483659"/>
          </pc:sldLayoutMkLst>
        </pc:sldLayoutChg>
      </pc:sldMasterChg>
      <pc:sldMasterChg chg="add addSldLayout">
        <pc:chgData name="Ian Whitehouse" userId="cb041ec3-bd15-446f-a31a-48442788ab4b" providerId="ADAL" clId="{A1C3F7F5-99EC-43A2-9A41-4FC5AE175647}" dt="2023-12-14T15:15:26.726" v="1" actId="26606"/>
        <pc:sldMasterMkLst>
          <pc:docMk/>
          <pc:sldMasterMk cId="1926487382" sldId="2147483712"/>
        </pc:sldMasterMkLst>
        <pc:sldLayoutChg chg="add">
          <pc:chgData name="Ian Whitehouse" userId="cb041ec3-bd15-446f-a31a-48442788ab4b" providerId="ADAL" clId="{A1C3F7F5-99EC-43A2-9A41-4FC5AE175647}" dt="2023-12-14T15:15:26.726" v="1" actId="26606"/>
          <pc:sldLayoutMkLst>
            <pc:docMk/>
            <pc:sldMasterMk cId="1926487382" sldId="2147483712"/>
            <pc:sldLayoutMk cId="3151676431" sldId="2147483701"/>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3515392605" sldId="2147483702"/>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1284094062" sldId="2147483703"/>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164828477" sldId="2147483704"/>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4130945895" sldId="2147483705"/>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637594304" sldId="2147483706"/>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4147400828" sldId="2147483707"/>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3847929897" sldId="2147483708"/>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4005319379" sldId="2147483709"/>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2591581711" sldId="2147483710"/>
          </pc:sldLayoutMkLst>
        </pc:sldLayoutChg>
        <pc:sldLayoutChg chg="add">
          <pc:chgData name="Ian Whitehouse" userId="cb041ec3-bd15-446f-a31a-48442788ab4b" providerId="ADAL" clId="{A1C3F7F5-99EC-43A2-9A41-4FC5AE175647}" dt="2023-12-14T15:15:26.726" v="1" actId="26606"/>
          <pc:sldLayoutMkLst>
            <pc:docMk/>
            <pc:sldMasterMk cId="1926487382" sldId="2147483712"/>
            <pc:sldLayoutMk cId="2351719718" sldId="2147483711"/>
          </pc:sldLayoutMkLst>
        </pc:sldLayoutChg>
      </pc:sldMasterChg>
    </pc:docChg>
  </pc:docChgLst>
  <pc:docChgLst>
    <pc:chgData name="Ian Whitehouse" userId="cb041ec3-bd15-446f-a31a-48442788ab4b" providerId="ADAL" clId="{844C1DE8-38C6-4D48-934E-035B5C74ADB7}"/>
    <pc:docChg chg="custSel addSld modSld">
      <pc:chgData name="Ian Whitehouse" userId="cb041ec3-bd15-446f-a31a-48442788ab4b" providerId="ADAL" clId="{844C1DE8-38C6-4D48-934E-035B5C74ADB7}" dt="2023-12-15T16:12:58.863" v="498" actId="14826"/>
      <pc:docMkLst>
        <pc:docMk/>
      </pc:docMkLst>
      <pc:sldChg chg="modSp mod">
        <pc:chgData name="Ian Whitehouse" userId="cb041ec3-bd15-446f-a31a-48442788ab4b" providerId="ADAL" clId="{844C1DE8-38C6-4D48-934E-035B5C74ADB7}" dt="2023-12-15T16:09:41.032" v="496" actId="20577"/>
        <pc:sldMkLst>
          <pc:docMk/>
          <pc:sldMk cId="4224979148" sldId="259"/>
        </pc:sldMkLst>
        <pc:spChg chg="mod">
          <ac:chgData name="Ian Whitehouse" userId="cb041ec3-bd15-446f-a31a-48442788ab4b" providerId="ADAL" clId="{844C1DE8-38C6-4D48-934E-035B5C74ADB7}" dt="2023-12-15T14:12:53.941" v="243" actId="20577"/>
          <ac:spMkLst>
            <pc:docMk/>
            <pc:sldMk cId="4224979148" sldId="259"/>
            <ac:spMk id="14" creationId="{39DD1568-89A4-09B4-B2F3-DD36AE11608B}"/>
          </ac:spMkLst>
        </pc:spChg>
        <pc:graphicFrameChg chg="mod modGraphic">
          <ac:chgData name="Ian Whitehouse" userId="cb041ec3-bd15-446f-a31a-48442788ab4b" providerId="ADAL" clId="{844C1DE8-38C6-4D48-934E-035B5C74ADB7}" dt="2023-12-15T16:09:41.032" v="496" actId="20577"/>
          <ac:graphicFrameMkLst>
            <pc:docMk/>
            <pc:sldMk cId="4224979148" sldId="259"/>
            <ac:graphicFrameMk id="17" creationId="{190E1CB3-20FB-7365-2FF3-685752FE063C}"/>
          </ac:graphicFrameMkLst>
        </pc:graphicFrameChg>
      </pc:sldChg>
      <pc:sldChg chg="modSp">
        <pc:chgData name="Ian Whitehouse" userId="cb041ec3-bd15-446f-a31a-48442788ab4b" providerId="ADAL" clId="{844C1DE8-38C6-4D48-934E-035B5C74ADB7}" dt="2023-12-15T16:12:58.863" v="498" actId="14826"/>
        <pc:sldMkLst>
          <pc:docMk/>
          <pc:sldMk cId="796382322" sldId="265"/>
        </pc:sldMkLst>
        <pc:picChg chg="mod">
          <ac:chgData name="Ian Whitehouse" userId="cb041ec3-bd15-446f-a31a-48442788ab4b" providerId="ADAL" clId="{844C1DE8-38C6-4D48-934E-035B5C74ADB7}" dt="2023-12-15T16:12:58.863" v="498" actId="14826"/>
          <ac:picMkLst>
            <pc:docMk/>
            <pc:sldMk cId="796382322" sldId="265"/>
            <ac:picMk id="7170" creationId="{17C0818A-EB8C-5813-02A1-BE9E790DFC6E}"/>
          </ac:picMkLst>
        </pc:picChg>
        <pc:picChg chg="mod">
          <ac:chgData name="Ian Whitehouse" userId="cb041ec3-bd15-446f-a31a-48442788ab4b" providerId="ADAL" clId="{844C1DE8-38C6-4D48-934E-035B5C74ADB7}" dt="2023-12-15T16:12:47.816" v="497" actId="14826"/>
          <ac:picMkLst>
            <pc:docMk/>
            <pc:sldMk cId="796382322" sldId="265"/>
            <ac:picMk id="7172" creationId="{BE7FEEA2-F931-568F-AA07-2A553F4474F3}"/>
          </ac:picMkLst>
        </pc:picChg>
      </pc:sldChg>
      <pc:sldChg chg="modSp mod">
        <pc:chgData name="Ian Whitehouse" userId="cb041ec3-bd15-446f-a31a-48442788ab4b" providerId="ADAL" clId="{844C1DE8-38C6-4D48-934E-035B5C74ADB7}" dt="2023-12-15T14:20:27.219" v="471" actId="20577"/>
        <pc:sldMkLst>
          <pc:docMk/>
          <pc:sldMk cId="324357146" sldId="266"/>
        </pc:sldMkLst>
        <pc:spChg chg="mod">
          <ac:chgData name="Ian Whitehouse" userId="cb041ec3-bd15-446f-a31a-48442788ab4b" providerId="ADAL" clId="{844C1DE8-38C6-4D48-934E-035B5C74ADB7}" dt="2023-12-15T14:20:27.219" v="471" actId="20577"/>
          <ac:spMkLst>
            <pc:docMk/>
            <pc:sldMk cId="324357146" sldId="266"/>
            <ac:spMk id="3" creationId="{699D7DD9-01C7-AA31-B45F-8A56FEAF11F0}"/>
          </ac:spMkLst>
        </pc:spChg>
      </pc:sldChg>
      <pc:sldChg chg="modSp add mod">
        <pc:chgData name="Ian Whitehouse" userId="cb041ec3-bd15-446f-a31a-48442788ab4b" providerId="ADAL" clId="{844C1DE8-38C6-4D48-934E-035B5C74ADB7}" dt="2023-12-15T13:56:47.211" v="55" actId="14826"/>
        <pc:sldMkLst>
          <pc:docMk/>
          <pc:sldMk cId="1556643506" sldId="267"/>
        </pc:sldMkLst>
        <pc:picChg chg="mod">
          <ac:chgData name="Ian Whitehouse" userId="cb041ec3-bd15-446f-a31a-48442788ab4b" providerId="ADAL" clId="{844C1DE8-38C6-4D48-934E-035B5C74ADB7}" dt="2023-12-15T13:56:47.211" v="55" actId="14826"/>
          <ac:picMkLst>
            <pc:docMk/>
            <pc:sldMk cId="1556643506" sldId="267"/>
            <ac:picMk id="14" creationId="{D07327E7-3BBE-DD60-80A8-E2305879E142}"/>
          </ac:picMkLst>
        </pc:pic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7400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64828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637594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847929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005319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591581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1719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130945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151676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15392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12/15/23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284094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12/15/23</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1926487382"/>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low poly orange and white background&#10;&#10;Description automatically generated">
            <a:extLst>
              <a:ext uri="{FF2B5EF4-FFF2-40B4-BE49-F238E27FC236}">
                <a16:creationId xmlns:a16="http://schemas.microsoft.com/office/drawing/2014/main" id="{61407AE0-B651-532D-3E48-6EA9C98F28F8}"/>
              </a:ext>
            </a:extLst>
          </p:cNvPr>
          <p:cNvPicPr>
            <a:picLocks noChangeAspect="1"/>
          </p:cNvPicPr>
          <p:nvPr/>
        </p:nvPicPr>
        <p:blipFill rotWithShape="1">
          <a:blip r:embed="rId2">
            <a:alphaModFix amt="50000"/>
          </a:blip>
          <a:srcRect t="3334" b="12397"/>
          <a:stretch/>
        </p:blipFill>
        <p:spPr>
          <a:xfrm>
            <a:off x="20" y="10"/>
            <a:ext cx="12191980" cy="6857990"/>
          </a:xfrm>
          <a:prstGeom prst="rect">
            <a:avLst/>
          </a:prstGeom>
        </p:spPr>
      </p:pic>
      <p:sp>
        <p:nvSpPr>
          <p:cNvPr id="2" name="Title 1">
            <a:extLst>
              <a:ext uri="{FF2B5EF4-FFF2-40B4-BE49-F238E27FC236}">
                <a16:creationId xmlns:a16="http://schemas.microsoft.com/office/drawing/2014/main" id="{2087E7B6-DA03-7DAC-2E6E-99AFE0A2C3D4}"/>
              </a:ext>
            </a:extLst>
          </p:cNvPr>
          <p:cNvSpPr>
            <a:spLocks noGrp="1"/>
          </p:cNvSpPr>
          <p:nvPr>
            <p:ph type="ctrTitle"/>
          </p:nvPr>
        </p:nvSpPr>
        <p:spPr>
          <a:xfrm>
            <a:off x="1429612" y="1013984"/>
            <a:ext cx="6952388" cy="3260635"/>
          </a:xfrm>
        </p:spPr>
        <p:txBody>
          <a:bodyPr>
            <a:normAutofit/>
          </a:bodyPr>
          <a:lstStyle/>
          <a:p>
            <a:r>
              <a:rPr lang="en-US" spc="0" dirty="0">
                <a:solidFill>
                  <a:srgbClr val="FFFFFF"/>
                </a:solidFill>
              </a:rPr>
              <a:t>Segmenting Complex, Real World Images with Dense Convolutional Networks</a:t>
            </a:r>
          </a:p>
        </p:txBody>
      </p:sp>
      <p:sp>
        <p:nvSpPr>
          <p:cNvPr id="3" name="Subtitle 2">
            <a:extLst>
              <a:ext uri="{FF2B5EF4-FFF2-40B4-BE49-F238E27FC236}">
                <a16:creationId xmlns:a16="http://schemas.microsoft.com/office/drawing/2014/main" id="{99C3FA2E-8B73-C055-39FB-D90B22427CAD}"/>
              </a:ext>
            </a:extLst>
          </p:cNvPr>
          <p:cNvSpPr>
            <a:spLocks noGrp="1"/>
          </p:cNvSpPr>
          <p:nvPr>
            <p:ph type="subTitle" idx="1"/>
          </p:nvPr>
        </p:nvSpPr>
        <p:spPr>
          <a:xfrm>
            <a:off x="1429612" y="4848464"/>
            <a:ext cx="7714388" cy="1085849"/>
          </a:xfrm>
        </p:spPr>
        <p:txBody>
          <a:bodyPr>
            <a:normAutofit/>
          </a:bodyPr>
          <a:lstStyle/>
          <a:p>
            <a:endParaRPr lang="en-US" dirty="0">
              <a:solidFill>
                <a:srgbClr val="FFFFFF"/>
              </a:solidFill>
            </a:endParaRPr>
          </a:p>
        </p:txBody>
      </p:sp>
      <p:cxnSp>
        <p:nvCxnSpPr>
          <p:cNvPr id="11" name="Straight Connector 10">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8595"/>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355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a:t>Results</a:t>
            </a:r>
            <a:endParaRPr lang="en-US" spc="0" dirty="0"/>
          </a:p>
        </p:txBody>
      </p:sp>
      <p:pic>
        <p:nvPicPr>
          <p:cNvPr id="7170" name="Picture 2">
            <a:extLst>
              <a:ext uri="{FF2B5EF4-FFF2-40B4-BE49-F238E27FC236}">
                <a16:creationId xmlns:a16="http://schemas.microsoft.com/office/drawing/2014/main" id="{17C0818A-EB8C-5813-02A1-BE9E790DFC6E}"/>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p:blipFill>
        <p:spPr bwMode="auto">
          <a:xfrm>
            <a:off x="1430338" y="2657717"/>
            <a:ext cx="4495800" cy="2915753"/>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BE7FEEA2-F931-568F-AA07-2A553F4474F3}"/>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p:blipFill>
        <p:spPr bwMode="auto">
          <a:xfrm>
            <a:off x="6172200" y="2657717"/>
            <a:ext cx="4495800" cy="2915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382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Discussion</a:t>
            </a:r>
          </a:p>
        </p:txBody>
      </p:sp>
      <p:sp>
        <p:nvSpPr>
          <p:cNvPr id="3" name="Content Placeholder 2">
            <a:extLst>
              <a:ext uri="{FF2B5EF4-FFF2-40B4-BE49-F238E27FC236}">
                <a16:creationId xmlns:a16="http://schemas.microsoft.com/office/drawing/2014/main" id="{699D7DD9-01C7-AA31-B45F-8A56FEAF11F0}"/>
              </a:ext>
            </a:extLst>
          </p:cNvPr>
          <p:cNvSpPr>
            <a:spLocks noGrp="1"/>
          </p:cNvSpPr>
          <p:nvPr>
            <p:ph idx="1"/>
          </p:nvPr>
        </p:nvSpPr>
        <p:spPr/>
        <p:txBody>
          <a:bodyPr>
            <a:normAutofit fontScale="92500" lnSpcReduction="20000"/>
          </a:bodyPr>
          <a:lstStyle/>
          <a:p>
            <a:r>
              <a:rPr lang="en-US" dirty="0"/>
              <a:t>Implementing this paper was a fun challenge</a:t>
            </a:r>
          </a:p>
          <a:p>
            <a:pPr marL="560070" lvl="1" indent="-285750">
              <a:buFont typeface="Arial" panose="020B0604020202020204" pitchFamily="34" charset="0"/>
              <a:buChar char="•"/>
            </a:pPr>
            <a:r>
              <a:rPr lang="en-US" b="0" dirty="0"/>
              <a:t>My final model included 32 convolutional networks and 30 concatenations</a:t>
            </a:r>
          </a:p>
          <a:p>
            <a:r>
              <a:rPr lang="en-US" dirty="0"/>
              <a:t>Working with image data was especially frustrating</a:t>
            </a:r>
          </a:p>
          <a:p>
            <a:pPr marL="560070" lvl="1" indent="-285750">
              <a:buFont typeface="Arial" panose="020B0604020202020204" pitchFamily="34" charset="0"/>
              <a:buChar char="•"/>
            </a:pPr>
            <a:r>
              <a:rPr lang="en-US" b="0" dirty="0"/>
              <a:t>The full-size images had to be </a:t>
            </a:r>
            <a:r>
              <a:rPr lang="en-US" b="0" dirty="0" err="1"/>
              <a:t>downsampled</a:t>
            </a:r>
            <a:r>
              <a:rPr lang="en-US" b="0" dirty="0"/>
              <a:t> by 1/3, however, it still repeatedly crashed my GPU</a:t>
            </a:r>
          </a:p>
          <a:p>
            <a:pPr marL="560070" lvl="1" indent="-285750">
              <a:buFont typeface="Arial" panose="020B0604020202020204" pitchFamily="34" charset="0"/>
              <a:buChar char="•"/>
            </a:pPr>
            <a:r>
              <a:rPr lang="en-US" b="0" dirty="0"/>
              <a:t>To remedy this, I experimented with distributed training over both GPUs and had to inference only on the CPU</a:t>
            </a:r>
          </a:p>
          <a:p>
            <a:r>
              <a:rPr lang="en-US" dirty="0"/>
              <a:t>The images generated by the model look okay, but clearly the model cannot handle fine segmentation and struggles to pick out details like people and fences.  This is probably because of the unbalanced nature of the classes  within the dataset</a:t>
            </a:r>
          </a:p>
          <a:p>
            <a:r>
              <a:rPr lang="en-US" dirty="0"/>
              <a:t>In future research, I hope to implement a more modern method on this dataset, as I think its interesting to see </a:t>
            </a:r>
            <a:r>
              <a:rPr lang="en-US" b="1" dirty="0"/>
              <a:t>how the unbalanced data affected the segmentation</a:t>
            </a:r>
            <a:endParaRPr lang="en-US" b="0" dirty="0"/>
          </a:p>
        </p:txBody>
      </p:sp>
    </p:spTree>
    <p:extLst>
      <p:ext uri="{BB962C8B-B14F-4D97-AF65-F5344CB8AC3E}">
        <p14:creationId xmlns:p14="http://schemas.microsoft.com/office/powerpoint/2010/main" val="324357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The Image Segmentation Task</a:t>
            </a:r>
          </a:p>
        </p:txBody>
      </p:sp>
      <p:sp>
        <p:nvSpPr>
          <p:cNvPr id="3" name="Content Placeholder 2">
            <a:extLst>
              <a:ext uri="{FF2B5EF4-FFF2-40B4-BE49-F238E27FC236}">
                <a16:creationId xmlns:a16="http://schemas.microsoft.com/office/drawing/2014/main" id="{699D7DD9-01C7-AA31-B45F-8A56FEAF11F0}"/>
              </a:ext>
            </a:extLst>
          </p:cNvPr>
          <p:cNvSpPr>
            <a:spLocks noGrp="1"/>
          </p:cNvSpPr>
          <p:nvPr>
            <p:ph idx="1"/>
          </p:nvPr>
        </p:nvSpPr>
        <p:spPr/>
        <p:txBody>
          <a:bodyPr/>
          <a:lstStyle/>
          <a:p>
            <a:r>
              <a:rPr lang="en-US" dirty="0"/>
              <a:t>Image segmentation is the process of creating masks to represent different segments of an image</a:t>
            </a:r>
          </a:p>
          <a:p>
            <a:r>
              <a:rPr lang="en-US" dirty="0"/>
              <a:t>Image segmentation is useful for identifying objects, separating the foreground from the background.  In general, it provides a useful framework to identify what each pixel of an object represents</a:t>
            </a:r>
          </a:p>
        </p:txBody>
      </p:sp>
    </p:spTree>
    <p:extLst>
      <p:ext uri="{BB962C8B-B14F-4D97-AF65-F5344CB8AC3E}">
        <p14:creationId xmlns:p14="http://schemas.microsoft.com/office/powerpoint/2010/main" val="1967276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4A3C3-E7AF-4117-2190-DE853C268441}"/>
              </a:ext>
            </a:extLst>
          </p:cNvPr>
          <p:cNvSpPr>
            <a:spLocks noGrp="1"/>
          </p:cNvSpPr>
          <p:nvPr>
            <p:ph type="title"/>
          </p:nvPr>
        </p:nvSpPr>
        <p:spPr/>
        <p:txBody>
          <a:bodyPr/>
          <a:lstStyle/>
          <a:p>
            <a:r>
              <a:rPr lang="en-US" spc="0" dirty="0"/>
              <a:t>The Image Segmentation Task: RELLIS-3d Dataset</a:t>
            </a:r>
            <a:endParaRPr lang="en-US" dirty="0"/>
          </a:p>
        </p:txBody>
      </p:sp>
      <p:sp>
        <p:nvSpPr>
          <p:cNvPr id="3" name="Content Placeholder 2">
            <a:extLst>
              <a:ext uri="{FF2B5EF4-FFF2-40B4-BE49-F238E27FC236}">
                <a16:creationId xmlns:a16="http://schemas.microsoft.com/office/drawing/2014/main" id="{2B4B3C85-16F8-9ACF-4B3A-DC7B45AFDBC5}"/>
              </a:ext>
            </a:extLst>
          </p:cNvPr>
          <p:cNvSpPr>
            <a:spLocks noGrp="1"/>
          </p:cNvSpPr>
          <p:nvPr>
            <p:ph sz="half" idx="1"/>
          </p:nvPr>
        </p:nvSpPr>
        <p:spPr/>
        <p:txBody>
          <a:bodyPr/>
          <a:lstStyle/>
          <a:p>
            <a:r>
              <a:rPr lang="en-US" dirty="0"/>
              <a:t>I attempted to apply image segmentation to a real-world problem, through the Rellis-3D dataset</a:t>
            </a:r>
          </a:p>
          <a:p>
            <a:r>
              <a:rPr lang="en-US" dirty="0"/>
              <a:t>This dataset was compiled based on a robot that drove around Texas A&amp;M</a:t>
            </a:r>
          </a:p>
          <a:p>
            <a:r>
              <a:rPr lang="en-US" dirty="0"/>
              <a:t>The dataset includes both 2D images and 3D point clouds, but I focused on the 2D data</a:t>
            </a:r>
          </a:p>
        </p:txBody>
      </p:sp>
      <p:pic>
        <p:nvPicPr>
          <p:cNvPr id="3074" name="Picture 2" descr="Sensor Setup Illustration">
            <a:extLst>
              <a:ext uri="{FF2B5EF4-FFF2-40B4-BE49-F238E27FC236}">
                <a16:creationId xmlns:a16="http://schemas.microsoft.com/office/drawing/2014/main" id="{86E4D458-C446-8DE6-731D-13A67B62A1C5}"/>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901967" y="2723972"/>
            <a:ext cx="3036266" cy="278324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7E2C946-DBA8-E6C3-FCF1-8EA3E0AD0DC6}"/>
              </a:ext>
            </a:extLst>
          </p:cNvPr>
          <p:cNvSpPr txBox="1"/>
          <p:nvPr/>
        </p:nvSpPr>
        <p:spPr>
          <a:xfrm>
            <a:off x="1429566" y="6096000"/>
            <a:ext cx="9238434" cy="307777"/>
          </a:xfrm>
          <a:prstGeom prst="rect">
            <a:avLst/>
          </a:prstGeom>
          <a:noFill/>
        </p:spPr>
        <p:txBody>
          <a:bodyPr wrap="square" rtlCol="0">
            <a:spAutoFit/>
          </a:bodyPr>
          <a:lstStyle/>
          <a:p>
            <a:pPr indent="-457200"/>
            <a:r>
              <a:rPr lang="en-US" sz="1400" dirty="0"/>
              <a:t>Jiang, P., Osteen, P., </a:t>
            </a:r>
            <a:r>
              <a:rPr lang="en-US" sz="1400" dirty="0" err="1"/>
              <a:t>Wigness</a:t>
            </a:r>
            <a:r>
              <a:rPr lang="en-US" sz="1400" dirty="0"/>
              <a:t>, M., &amp; </a:t>
            </a:r>
            <a:r>
              <a:rPr lang="en-US" sz="1400" dirty="0" err="1"/>
              <a:t>Saripalli</a:t>
            </a:r>
            <a:r>
              <a:rPr lang="en-US" sz="1400" dirty="0"/>
              <a:t>, S. (2022). RELLIS-3D Dataset: Data, Benchmarks and Analysis.</a:t>
            </a:r>
          </a:p>
        </p:txBody>
      </p:sp>
    </p:spTree>
    <p:extLst>
      <p:ext uri="{BB962C8B-B14F-4D97-AF65-F5344CB8AC3E}">
        <p14:creationId xmlns:p14="http://schemas.microsoft.com/office/powerpoint/2010/main" val="2808974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618D9-EBCA-D8C7-A265-9030C446F2F1}"/>
              </a:ext>
            </a:extLst>
          </p:cNvPr>
          <p:cNvSpPr>
            <a:spLocks noGrp="1"/>
          </p:cNvSpPr>
          <p:nvPr>
            <p:ph type="title"/>
          </p:nvPr>
        </p:nvSpPr>
        <p:spPr/>
        <p:txBody>
          <a:bodyPr/>
          <a:lstStyle/>
          <a:p>
            <a:r>
              <a:rPr lang="en-US" spc="0" dirty="0"/>
              <a:t>The Image Segmentation Task: RELLIS-3d Dataset</a:t>
            </a:r>
            <a:endParaRPr lang="en-US" dirty="0"/>
          </a:p>
        </p:txBody>
      </p:sp>
      <p:pic>
        <p:nvPicPr>
          <p:cNvPr id="14" name="Content Placeholder 13" descr="A collage of different images of grass&#10;&#10;Description automatically generated">
            <a:extLst>
              <a:ext uri="{FF2B5EF4-FFF2-40B4-BE49-F238E27FC236}">
                <a16:creationId xmlns:a16="http://schemas.microsoft.com/office/drawing/2014/main" id="{D07327E7-3BBE-DD60-80A8-E2305879E1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7501" y="2623993"/>
            <a:ext cx="10516998" cy="3188562"/>
          </a:xfrm>
        </p:spPr>
      </p:pic>
      <p:sp>
        <p:nvSpPr>
          <p:cNvPr id="15" name="TextBox 14">
            <a:extLst>
              <a:ext uri="{FF2B5EF4-FFF2-40B4-BE49-F238E27FC236}">
                <a16:creationId xmlns:a16="http://schemas.microsoft.com/office/drawing/2014/main" id="{DA657401-FE33-77C3-4D19-36EABBEB6600}"/>
              </a:ext>
            </a:extLst>
          </p:cNvPr>
          <p:cNvSpPr txBox="1"/>
          <p:nvPr/>
        </p:nvSpPr>
        <p:spPr>
          <a:xfrm>
            <a:off x="1429566" y="6096000"/>
            <a:ext cx="9238434" cy="307777"/>
          </a:xfrm>
          <a:prstGeom prst="rect">
            <a:avLst/>
          </a:prstGeom>
          <a:noFill/>
        </p:spPr>
        <p:txBody>
          <a:bodyPr wrap="square" rtlCol="0">
            <a:spAutoFit/>
          </a:bodyPr>
          <a:lstStyle/>
          <a:p>
            <a:pPr indent="-457200"/>
            <a:r>
              <a:rPr lang="en-US" sz="1400" dirty="0"/>
              <a:t>Jiang, P., Osteen, P., </a:t>
            </a:r>
            <a:r>
              <a:rPr lang="en-US" sz="1400" dirty="0" err="1"/>
              <a:t>Wigness</a:t>
            </a:r>
            <a:r>
              <a:rPr lang="en-US" sz="1400" dirty="0"/>
              <a:t>, M., &amp; </a:t>
            </a:r>
            <a:r>
              <a:rPr lang="en-US" sz="1400" dirty="0" err="1"/>
              <a:t>Saripalli</a:t>
            </a:r>
            <a:r>
              <a:rPr lang="en-US" sz="1400" dirty="0"/>
              <a:t>, S. (2022). RELLIS-3D Dataset: Data, Benchmarks and Analysis.</a:t>
            </a:r>
          </a:p>
        </p:txBody>
      </p:sp>
    </p:spTree>
    <p:extLst>
      <p:ext uri="{BB962C8B-B14F-4D97-AF65-F5344CB8AC3E}">
        <p14:creationId xmlns:p14="http://schemas.microsoft.com/office/powerpoint/2010/main" val="4222663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618D9-EBCA-D8C7-A265-9030C446F2F1}"/>
              </a:ext>
            </a:extLst>
          </p:cNvPr>
          <p:cNvSpPr>
            <a:spLocks noGrp="1"/>
          </p:cNvSpPr>
          <p:nvPr>
            <p:ph type="title"/>
          </p:nvPr>
        </p:nvSpPr>
        <p:spPr/>
        <p:txBody>
          <a:bodyPr/>
          <a:lstStyle/>
          <a:p>
            <a:r>
              <a:rPr lang="en-US" spc="0" dirty="0"/>
              <a:t>The Image Segmentation Task: RELLIS-3d Dataset</a:t>
            </a:r>
            <a:endParaRPr lang="en-US" dirty="0"/>
          </a:p>
        </p:txBody>
      </p:sp>
      <p:pic>
        <p:nvPicPr>
          <p:cNvPr id="14" name="Content Placeholder 13">
            <a:extLst>
              <a:ext uri="{FF2B5EF4-FFF2-40B4-BE49-F238E27FC236}">
                <a16:creationId xmlns:a16="http://schemas.microsoft.com/office/drawing/2014/main" id="{D07327E7-3BBE-DD60-80A8-E2305879E14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837501" y="2623993"/>
            <a:ext cx="10516998" cy="3188562"/>
          </a:xfrm>
        </p:spPr>
      </p:pic>
      <p:sp>
        <p:nvSpPr>
          <p:cNvPr id="15" name="TextBox 14">
            <a:extLst>
              <a:ext uri="{FF2B5EF4-FFF2-40B4-BE49-F238E27FC236}">
                <a16:creationId xmlns:a16="http://schemas.microsoft.com/office/drawing/2014/main" id="{DA657401-FE33-77C3-4D19-36EABBEB6600}"/>
              </a:ext>
            </a:extLst>
          </p:cNvPr>
          <p:cNvSpPr txBox="1"/>
          <p:nvPr/>
        </p:nvSpPr>
        <p:spPr>
          <a:xfrm>
            <a:off x="1429566" y="6096000"/>
            <a:ext cx="9238434" cy="307777"/>
          </a:xfrm>
          <a:prstGeom prst="rect">
            <a:avLst/>
          </a:prstGeom>
          <a:noFill/>
        </p:spPr>
        <p:txBody>
          <a:bodyPr wrap="square" rtlCol="0">
            <a:spAutoFit/>
          </a:bodyPr>
          <a:lstStyle/>
          <a:p>
            <a:pPr indent="-457200"/>
            <a:r>
              <a:rPr lang="en-US" sz="1400" dirty="0"/>
              <a:t>Jiang, P., Osteen, P., </a:t>
            </a:r>
            <a:r>
              <a:rPr lang="en-US" sz="1400" dirty="0" err="1"/>
              <a:t>Wigness</a:t>
            </a:r>
            <a:r>
              <a:rPr lang="en-US" sz="1400" dirty="0"/>
              <a:t>, M., &amp; </a:t>
            </a:r>
            <a:r>
              <a:rPr lang="en-US" sz="1400" dirty="0" err="1"/>
              <a:t>Saripalli</a:t>
            </a:r>
            <a:r>
              <a:rPr lang="en-US" sz="1400" dirty="0"/>
              <a:t>, S. (2022). RELLIS-3D Dataset: Data, Benchmarks and Analysis.</a:t>
            </a:r>
          </a:p>
        </p:txBody>
      </p:sp>
    </p:spTree>
    <p:extLst>
      <p:ext uri="{BB962C8B-B14F-4D97-AF65-F5344CB8AC3E}">
        <p14:creationId xmlns:p14="http://schemas.microsoft.com/office/powerpoint/2010/main" val="1556643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The Model: Fully Convolutional Dense Networks</a:t>
            </a:r>
          </a:p>
        </p:txBody>
      </p:sp>
      <p:sp>
        <p:nvSpPr>
          <p:cNvPr id="3" name="Content Placeholder 2">
            <a:extLst>
              <a:ext uri="{FF2B5EF4-FFF2-40B4-BE49-F238E27FC236}">
                <a16:creationId xmlns:a16="http://schemas.microsoft.com/office/drawing/2014/main" id="{699D7DD9-01C7-AA31-B45F-8A56FEAF11F0}"/>
              </a:ext>
            </a:extLst>
          </p:cNvPr>
          <p:cNvSpPr>
            <a:spLocks noGrp="1"/>
          </p:cNvSpPr>
          <p:nvPr>
            <p:ph idx="1"/>
          </p:nvPr>
        </p:nvSpPr>
        <p:spPr/>
        <p:txBody>
          <a:bodyPr/>
          <a:lstStyle/>
          <a:p>
            <a:r>
              <a:rPr lang="en-US" dirty="0"/>
              <a:t>This paper extends the idea of </a:t>
            </a:r>
            <a:r>
              <a:rPr lang="en-US" dirty="0" err="1"/>
              <a:t>DenseNets</a:t>
            </a:r>
            <a:r>
              <a:rPr lang="en-US" dirty="0"/>
              <a:t> (Huang G., 2015)</a:t>
            </a:r>
          </a:p>
          <a:p>
            <a:pPr marL="560070" lvl="1" indent="-285750">
              <a:buFont typeface="Arial" panose="020B0604020202020204" pitchFamily="34" charset="0"/>
              <a:buChar char="•"/>
            </a:pPr>
            <a:r>
              <a:rPr lang="en-US" b="0" dirty="0" err="1"/>
              <a:t>DenseNets</a:t>
            </a:r>
            <a:r>
              <a:rPr lang="en-US" b="0" dirty="0"/>
              <a:t> are convolutional networks constructed of dense blocks made from repeated convolutions</a:t>
            </a:r>
          </a:p>
          <a:p>
            <a:pPr marL="560070" lvl="1" indent="-285750">
              <a:buFont typeface="Arial" panose="020B0604020202020204" pitchFamily="34" charset="0"/>
              <a:buChar char="•"/>
            </a:pPr>
            <a:r>
              <a:rPr lang="en-US" b="0" dirty="0"/>
              <a:t>In a </a:t>
            </a:r>
            <a:r>
              <a:rPr lang="en-US" b="0" dirty="0" err="1"/>
              <a:t>DenseNet</a:t>
            </a:r>
            <a:r>
              <a:rPr lang="en-US" b="0" dirty="0"/>
              <a:t>, each dense block is connected to every other dense block</a:t>
            </a:r>
          </a:p>
          <a:p>
            <a:r>
              <a:rPr lang="en-US" dirty="0"/>
              <a:t>This paper also extends on the idea of fully-connected networks (</a:t>
            </a:r>
            <a:r>
              <a:rPr lang="en-US" dirty="0" err="1"/>
              <a:t>Shelhammer</a:t>
            </a:r>
            <a:r>
              <a:rPr lang="en-US" dirty="0"/>
              <a:t> E., 2014)</a:t>
            </a:r>
          </a:p>
          <a:p>
            <a:pPr marL="560070" lvl="1" indent="-285750">
              <a:buFont typeface="Arial" panose="020B0604020202020204" pitchFamily="34" charset="0"/>
              <a:buChar char="•"/>
            </a:pPr>
            <a:r>
              <a:rPr lang="en-US" b="0" dirty="0"/>
              <a:t>The most famous of these architectures is U-Net, which was the STOA when it was released</a:t>
            </a:r>
          </a:p>
          <a:p>
            <a:r>
              <a:rPr lang="en-US" dirty="0"/>
              <a:t>Therefore, this paper is a hybrid of these approaches</a:t>
            </a:r>
          </a:p>
          <a:p>
            <a:pPr lvl="1"/>
            <a:endParaRPr lang="en-US" b="0" dirty="0"/>
          </a:p>
          <a:p>
            <a:endParaRPr lang="en-US" dirty="0"/>
          </a:p>
        </p:txBody>
      </p:sp>
      <p:sp>
        <p:nvSpPr>
          <p:cNvPr id="4" name="TextBox 3">
            <a:extLst>
              <a:ext uri="{FF2B5EF4-FFF2-40B4-BE49-F238E27FC236}">
                <a16:creationId xmlns:a16="http://schemas.microsoft.com/office/drawing/2014/main" id="{75A5BCF3-F0F6-2A1D-7C72-E885B2C5CC4C}"/>
              </a:ext>
            </a:extLst>
          </p:cNvPr>
          <p:cNvSpPr txBox="1"/>
          <p:nvPr/>
        </p:nvSpPr>
        <p:spPr>
          <a:xfrm>
            <a:off x="1429566" y="6096000"/>
            <a:ext cx="9238434" cy="523220"/>
          </a:xfrm>
          <a:prstGeom prst="rect">
            <a:avLst/>
          </a:prstGeom>
          <a:noFill/>
        </p:spPr>
        <p:txBody>
          <a:bodyPr wrap="square" rtlCol="0">
            <a:spAutoFit/>
          </a:bodyPr>
          <a:lstStyle/>
          <a:p>
            <a:pPr indent="-457200"/>
            <a:r>
              <a:rPr lang="en-US" sz="1400" dirty="0"/>
              <a:t>Jégou, S., </a:t>
            </a:r>
            <a:r>
              <a:rPr lang="en-US" sz="1400" dirty="0" err="1"/>
              <a:t>Drozdzal</a:t>
            </a:r>
            <a:r>
              <a:rPr lang="en-US" sz="1400" dirty="0"/>
              <a:t>, M., Vazquez, D., Romero, A., &amp; Bengio, Y. (2017). The One Hundred Layers Tiramisu: Fully </a:t>
            </a:r>
          </a:p>
          <a:p>
            <a:pPr indent="-457200"/>
            <a:r>
              <a:rPr lang="en-US" sz="1400" dirty="0"/>
              <a:t>	Convolutional </a:t>
            </a:r>
            <a:r>
              <a:rPr lang="en-US" sz="1400" dirty="0" err="1"/>
              <a:t>DenseNets</a:t>
            </a:r>
            <a:r>
              <a:rPr lang="en-US" sz="1400" dirty="0"/>
              <a:t> for Semantic Segmentation.</a:t>
            </a:r>
          </a:p>
        </p:txBody>
      </p:sp>
    </p:spTree>
    <p:extLst>
      <p:ext uri="{BB962C8B-B14F-4D97-AF65-F5344CB8AC3E}">
        <p14:creationId xmlns:p14="http://schemas.microsoft.com/office/powerpoint/2010/main" val="94934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The Model: Fully Convolutional Dense Networks</a:t>
            </a:r>
          </a:p>
        </p:txBody>
      </p:sp>
      <p:pic>
        <p:nvPicPr>
          <p:cNvPr id="10" name="Content Placeholder 9">
            <a:extLst>
              <a:ext uri="{FF2B5EF4-FFF2-40B4-BE49-F238E27FC236}">
                <a16:creationId xmlns:a16="http://schemas.microsoft.com/office/drawing/2014/main" id="{CE8EF118-3C7E-DD85-78E6-C37FF8B1313C}"/>
              </a:ext>
            </a:extLst>
          </p:cNvPr>
          <p:cNvPicPr>
            <a:picLocks noGrp="1" noChangeAspect="1"/>
          </p:cNvPicPr>
          <p:nvPr>
            <p:ph sz="half" idx="1"/>
          </p:nvPr>
        </p:nvPicPr>
        <p:blipFill>
          <a:blip r:embed="rId2"/>
          <a:stretch>
            <a:fillRect/>
          </a:stretch>
        </p:blipFill>
        <p:spPr>
          <a:xfrm>
            <a:off x="1430338" y="2433572"/>
            <a:ext cx="4495800" cy="3364044"/>
          </a:xfrm>
        </p:spPr>
      </p:pic>
      <p:pic>
        <p:nvPicPr>
          <p:cNvPr id="12" name="Content Placeholder 11">
            <a:extLst>
              <a:ext uri="{FF2B5EF4-FFF2-40B4-BE49-F238E27FC236}">
                <a16:creationId xmlns:a16="http://schemas.microsoft.com/office/drawing/2014/main" id="{B2623C8B-B6AD-F13F-CCB1-82305F769A38}"/>
              </a:ext>
            </a:extLst>
          </p:cNvPr>
          <p:cNvPicPr>
            <a:picLocks noGrp="1" noChangeAspect="1"/>
          </p:cNvPicPr>
          <p:nvPr>
            <p:ph sz="half" idx="2"/>
          </p:nvPr>
        </p:nvPicPr>
        <p:blipFill>
          <a:blip r:embed="rId3"/>
          <a:stretch>
            <a:fillRect/>
          </a:stretch>
        </p:blipFill>
        <p:spPr>
          <a:xfrm>
            <a:off x="6172200" y="2622369"/>
            <a:ext cx="4495800" cy="2986449"/>
          </a:xfrm>
        </p:spPr>
      </p:pic>
      <p:sp>
        <p:nvSpPr>
          <p:cNvPr id="6" name="TextBox 5">
            <a:extLst>
              <a:ext uri="{FF2B5EF4-FFF2-40B4-BE49-F238E27FC236}">
                <a16:creationId xmlns:a16="http://schemas.microsoft.com/office/drawing/2014/main" id="{4BE85264-600C-7175-BD84-1D6FCC5F2D99}"/>
              </a:ext>
            </a:extLst>
          </p:cNvPr>
          <p:cNvSpPr txBox="1"/>
          <p:nvPr/>
        </p:nvSpPr>
        <p:spPr>
          <a:xfrm>
            <a:off x="6172200" y="6249888"/>
            <a:ext cx="4495800" cy="307777"/>
          </a:xfrm>
          <a:prstGeom prst="rect">
            <a:avLst/>
          </a:prstGeom>
          <a:noFill/>
        </p:spPr>
        <p:txBody>
          <a:bodyPr wrap="square" rtlCol="0">
            <a:spAutoFit/>
          </a:bodyPr>
          <a:lstStyle/>
          <a:p>
            <a:pPr indent="-457200"/>
            <a:endParaRPr lang="en-US" sz="1400" dirty="0"/>
          </a:p>
        </p:txBody>
      </p:sp>
      <p:sp>
        <p:nvSpPr>
          <p:cNvPr id="7" name="TextBox 6">
            <a:extLst>
              <a:ext uri="{FF2B5EF4-FFF2-40B4-BE49-F238E27FC236}">
                <a16:creationId xmlns:a16="http://schemas.microsoft.com/office/drawing/2014/main" id="{0492C42A-FBF2-C75A-37B1-652BE9CFF763}"/>
              </a:ext>
            </a:extLst>
          </p:cNvPr>
          <p:cNvSpPr txBox="1"/>
          <p:nvPr/>
        </p:nvSpPr>
        <p:spPr>
          <a:xfrm>
            <a:off x="1429566" y="6096000"/>
            <a:ext cx="4495800" cy="430887"/>
          </a:xfrm>
          <a:prstGeom prst="rect">
            <a:avLst/>
          </a:prstGeom>
          <a:noFill/>
        </p:spPr>
        <p:txBody>
          <a:bodyPr wrap="square" rtlCol="0">
            <a:spAutoFit/>
          </a:bodyPr>
          <a:lstStyle/>
          <a:p>
            <a:r>
              <a:rPr lang="en-US" sz="1100" dirty="0">
                <a:effectLst/>
              </a:rPr>
              <a:t>Huang, G., Liu, Z., van der </a:t>
            </a:r>
            <a:r>
              <a:rPr lang="en-US" sz="1100" dirty="0" err="1">
                <a:effectLst/>
              </a:rPr>
              <a:t>Maaten</a:t>
            </a:r>
            <a:r>
              <a:rPr lang="en-US" sz="1100" dirty="0">
                <a:effectLst/>
              </a:rPr>
              <a:t>, L., &amp; Weinberger, K. Q. (2018). </a:t>
            </a:r>
          </a:p>
          <a:p>
            <a:r>
              <a:rPr lang="en-US" sz="1100" dirty="0"/>
              <a:t>	</a:t>
            </a:r>
            <a:r>
              <a:rPr lang="en-US" sz="1100" dirty="0">
                <a:effectLst/>
              </a:rPr>
              <a:t>Densely Connected Convolutional Networks.</a:t>
            </a:r>
          </a:p>
        </p:txBody>
      </p:sp>
      <p:sp>
        <p:nvSpPr>
          <p:cNvPr id="8" name="TextBox 7">
            <a:extLst>
              <a:ext uri="{FF2B5EF4-FFF2-40B4-BE49-F238E27FC236}">
                <a16:creationId xmlns:a16="http://schemas.microsoft.com/office/drawing/2014/main" id="{567AE310-9738-09CC-DD72-792EA704614F}"/>
              </a:ext>
            </a:extLst>
          </p:cNvPr>
          <p:cNvSpPr txBox="1"/>
          <p:nvPr/>
        </p:nvSpPr>
        <p:spPr>
          <a:xfrm>
            <a:off x="6172200" y="6095999"/>
            <a:ext cx="4495800" cy="600164"/>
          </a:xfrm>
          <a:prstGeom prst="rect">
            <a:avLst/>
          </a:prstGeom>
          <a:noFill/>
        </p:spPr>
        <p:txBody>
          <a:bodyPr wrap="square" rtlCol="0">
            <a:spAutoFit/>
          </a:bodyPr>
          <a:lstStyle/>
          <a:p>
            <a:pPr indent="-457200"/>
            <a:r>
              <a:rPr lang="en-US" sz="1100" dirty="0" err="1"/>
              <a:t>Ronneberger</a:t>
            </a:r>
            <a:r>
              <a:rPr lang="en-US" sz="1100" dirty="0"/>
              <a:t>, O., Fischer, P., &amp; </a:t>
            </a:r>
            <a:r>
              <a:rPr lang="en-US" sz="1100" dirty="0" err="1"/>
              <a:t>Brox</a:t>
            </a:r>
            <a:r>
              <a:rPr lang="en-US" sz="1100" dirty="0"/>
              <a:t>, T. (2015). U-Net: Convolutional </a:t>
            </a:r>
          </a:p>
          <a:p>
            <a:pPr indent="-457200"/>
            <a:r>
              <a:rPr lang="en-US" sz="1100" dirty="0"/>
              <a:t>	Networks for Biomedical Image Segmentation. </a:t>
            </a:r>
            <a:r>
              <a:rPr lang="en-US" sz="1100" dirty="0" err="1"/>
              <a:t>CoRR</a:t>
            </a:r>
            <a:r>
              <a:rPr lang="en-US" sz="1100" dirty="0"/>
              <a:t>, </a:t>
            </a:r>
          </a:p>
          <a:p>
            <a:pPr indent="-457200"/>
            <a:r>
              <a:rPr lang="en-US" sz="1100" dirty="0"/>
              <a:t>	abs/1505.04597. http://arxiv.org/abs/1505.04597</a:t>
            </a:r>
          </a:p>
        </p:txBody>
      </p:sp>
    </p:spTree>
    <p:extLst>
      <p:ext uri="{BB962C8B-B14F-4D97-AF65-F5344CB8AC3E}">
        <p14:creationId xmlns:p14="http://schemas.microsoft.com/office/powerpoint/2010/main" val="3954410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The Model: Fully Convolutional Dense Networks</a:t>
            </a:r>
          </a:p>
        </p:txBody>
      </p:sp>
      <p:sp>
        <p:nvSpPr>
          <p:cNvPr id="4" name="TextBox 3">
            <a:extLst>
              <a:ext uri="{FF2B5EF4-FFF2-40B4-BE49-F238E27FC236}">
                <a16:creationId xmlns:a16="http://schemas.microsoft.com/office/drawing/2014/main" id="{75A5BCF3-F0F6-2A1D-7C72-E885B2C5CC4C}"/>
              </a:ext>
            </a:extLst>
          </p:cNvPr>
          <p:cNvSpPr txBox="1"/>
          <p:nvPr/>
        </p:nvSpPr>
        <p:spPr>
          <a:xfrm>
            <a:off x="1429566" y="6096000"/>
            <a:ext cx="9238434" cy="523220"/>
          </a:xfrm>
          <a:prstGeom prst="rect">
            <a:avLst/>
          </a:prstGeom>
          <a:noFill/>
        </p:spPr>
        <p:txBody>
          <a:bodyPr wrap="square" rtlCol="0">
            <a:spAutoFit/>
          </a:bodyPr>
          <a:lstStyle/>
          <a:p>
            <a:pPr indent="-457200"/>
            <a:r>
              <a:rPr lang="en-US" sz="1400" dirty="0"/>
              <a:t>Jégou, S., </a:t>
            </a:r>
            <a:r>
              <a:rPr lang="en-US" sz="1400" dirty="0" err="1"/>
              <a:t>Drozdzal</a:t>
            </a:r>
            <a:r>
              <a:rPr lang="en-US" sz="1400" dirty="0"/>
              <a:t>, M., Vazquez, D., Romero, A., &amp; Bengio, Y. (2017). The One Hundred Layers Tiramisu: Fully </a:t>
            </a:r>
          </a:p>
          <a:p>
            <a:pPr indent="-457200"/>
            <a:r>
              <a:rPr lang="en-US" sz="1400" dirty="0"/>
              <a:t>	Convolutional </a:t>
            </a:r>
            <a:r>
              <a:rPr lang="en-US" sz="1400" dirty="0" err="1"/>
              <a:t>DenseNets</a:t>
            </a:r>
            <a:r>
              <a:rPr lang="en-US" sz="1400" dirty="0"/>
              <a:t> for Semantic Segmentation.</a:t>
            </a:r>
          </a:p>
        </p:txBody>
      </p:sp>
      <p:pic>
        <p:nvPicPr>
          <p:cNvPr id="4098" name="Picture 2">
            <a:extLst>
              <a:ext uri="{FF2B5EF4-FFF2-40B4-BE49-F238E27FC236}">
                <a16:creationId xmlns:a16="http://schemas.microsoft.com/office/drawing/2014/main" id="{7F155402-8129-AF0D-93AB-79897C6577E9}"/>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295296" y="2135188"/>
            <a:ext cx="2249607" cy="396081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52E0776C-A457-1D37-528C-301E6F56EDCD}"/>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896954" y="2135188"/>
            <a:ext cx="1562567" cy="3960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0599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F9F6-4B8A-0B9C-037C-B6B831741EF7}"/>
              </a:ext>
            </a:extLst>
          </p:cNvPr>
          <p:cNvSpPr>
            <a:spLocks noGrp="1"/>
          </p:cNvSpPr>
          <p:nvPr>
            <p:ph type="title"/>
          </p:nvPr>
        </p:nvSpPr>
        <p:spPr/>
        <p:txBody>
          <a:bodyPr/>
          <a:lstStyle/>
          <a:p>
            <a:r>
              <a:rPr lang="en-US" spc="0" dirty="0"/>
              <a:t>Results</a:t>
            </a:r>
          </a:p>
        </p:txBody>
      </p:sp>
      <p:sp>
        <p:nvSpPr>
          <p:cNvPr id="14" name="Content Placeholder 13">
            <a:extLst>
              <a:ext uri="{FF2B5EF4-FFF2-40B4-BE49-F238E27FC236}">
                <a16:creationId xmlns:a16="http://schemas.microsoft.com/office/drawing/2014/main" id="{39DD1568-89A4-09B4-B2F3-DD36AE11608B}"/>
              </a:ext>
            </a:extLst>
          </p:cNvPr>
          <p:cNvSpPr>
            <a:spLocks noGrp="1"/>
          </p:cNvSpPr>
          <p:nvPr>
            <p:ph sz="half" idx="1"/>
          </p:nvPr>
        </p:nvSpPr>
        <p:spPr>
          <a:xfrm>
            <a:off x="1429566" y="2135566"/>
            <a:ext cx="4495800" cy="3960438"/>
          </a:xfrm>
        </p:spPr>
        <p:txBody>
          <a:bodyPr/>
          <a:lstStyle/>
          <a:p>
            <a:r>
              <a:rPr lang="en-US" dirty="0"/>
              <a:t>My model performed poorly compared to the dataset’s baseline</a:t>
            </a:r>
          </a:p>
          <a:p>
            <a:r>
              <a:rPr lang="en-US" dirty="0"/>
              <a:t>The paper I implemented is significantly older than the dataset, which explains the discrepancy.  My model also only had 5.25 million parameters, which is much smaller than modern networks</a:t>
            </a:r>
          </a:p>
          <a:p>
            <a:r>
              <a:rPr lang="en-US" dirty="0"/>
              <a:t>The dataset’s baseline earned a Mean </a:t>
            </a:r>
            <a:r>
              <a:rPr lang="en-US" dirty="0" err="1"/>
              <a:t>IoU</a:t>
            </a:r>
            <a:r>
              <a:rPr lang="en-US" dirty="0"/>
              <a:t> of 50.13</a:t>
            </a:r>
          </a:p>
        </p:txBody>
      </p:sp>
      <p:graphicFrame>
        <p:nvGraphicFramePr>
          <p:cNvPr id="17" name="Content Placeholder 16">
            <a:extLst>
              <a:ext uri="{FF2B5EF4-FFF2-40B4-BE49-F238E27FC236}">
                <a16:creationId xmlns:a16="http://schemas.microsoft.com/office/drawing/2014/main" id="{190E1CB3-20FB-7365-2FF3-685752FE063C}"/>
              </a:ext>
            </a:extLst>
          </p:cNvPr>
          <p:cNvGraphicFramePr>
            <a:graphicFrameLocks noGrp="1"/>
          </p:cNvGraphicFramePr>
          <p:nvPr>
            <p:ph sz="half" idx="2"/>
            <p:extLst>
              <p:ext uri="{D42A27DB-BD31-4B8C-83A1-F6EECF244321}">
                <p14:modId xmlns:p14="http://schemas.microsoft.com/office/powerpoint/2010/main" val="3614446308"/>
              </p:ext>
            </p:extLst>
          </p:nvPr>
        </p:nvGraphicFramePr>
        <p:xfrm>
          <a:off x="6172200" y="2135188"/>
          <a:ext cx="4495800" cy="3821896"/>
        </p:xfrm>
        <a:graphic>
          <a:graphicData uri="http://schemas.openxmlformats.org/drawingml/2006/table">
            <a:tbl>
              <a:tblPr firstRow="1" bandRow="1">
                <a:tableStyleId>{7E9639D4-E3E2-4D34-9284-5A2195B3D0D7}</a:tableStyleId>
              </a:tblPr>
              <a:tblGrid>
                <a:gridCol w="2247900">
                  <a:extLst>
                    <a:ext uri="{9D8B030D-6E8A-4147-A177-3AD203B41FA5}">
                      <a16:colId xmlns:a16="http://schemas.microsoft.com/office/drawing/2014/main" val="969065942"/>
                    </a:ext>
                  </a:extLst>
                </a:gridCol>
                <a:gridCol w="2247900">
                  <a:extLst>
                    <a:ext uri="{9D8B030D-6E8A-4147-A177-3AD203B41FA5}">
                      <a16:colId xmlns:a16="http://schemas.microsoft.com/office/drawing/2014/main" val="2159635169"/>
                    </a:ext>
                  </a:extLst>
                </a:gridCol>
              </a:tblGrid>
              <a:tr h="635434">
                <a:tc>
                  <a:txBody>
                    <a:bodyPr/>
                    <a:lstStyle/>
                    <a:p>
                      <a:pPr algn="ctr"/>
                      <a:r>
                        <a:rPr lang="en-US" dirty="0"/>
                        <a:t>Metric</a:t>
                      </a:r>
                    </a:p>
                  </a:txBody>
                  <a:tcPr anchor="b"/>
                </a:tc>
                <a:tc>
                  <a:txBody>
                    <a:bodyPr/>
                    <a:lstStyle/>
                    <a:p>
                      <a:pPr algn="ctr"/>
                      <a:r>
                        <a:rPr lang="en-US" dirty="0"/>
                        <a:t>Test Set Score</a:t>
                      </a:r>
                    </a:p>
                  </a:txBody>
                  <a:tcPr anchor="b"/>
                </a:tc>
                <a:extLst>
                  <a:ext uri="{0D108BD9-81ED-4DB2-BD59-A6C34878D82A}">
                    <a16:rowId xmlns:a16="http://schemas.microsoft.com/office/drawing/2014/main" val="626416687"/>
                  </a:ext>
                </a:extLst>
              </a:tr>
              <a:tr h="635434">
                <a:tc>
                  <a:txBody>
                    <a:bodyPr/>
                    <a:lstStyle/>
                    <a:p>
                      <a:pPr algn="ctr"/>
                      <a:r>
                        <a:rPr lang="en-US" dirty="0"/>
                        <a:t>Top 1 Accuracy</a:t>
                      </a:r>
                    </a:p>
                  </a:txBody>
                  <a:tcPr anchor="ctr"/>
                </a:tc>
                <a:tc>
                  <a:txBody>
                    <a:bodyPr/>
                    <a:lstStyle/>
                    <a:p>
                      <a:pPr algn="ctr"/>
                      <a:r>
                        <a:rPr lang="en-US" dirty="0"/>
                        <a:t>0.8017</a:t>
                      </a:r>
                    </a:p>
                  </a:txBody>
                  <a:tcPr anchor="ctr"/>
                </a:tc>
                <a:extLst>
                  <a:ext uri="{0D108BD9-81ED-4DB2-BD59-A6C34878D82A}">
                    <a16:rowId xmlns:a16="http://schemas.microsoft.com/office/drawing/2014/main" val="566843258"/>
                  </a:ext>
                </a:extLst>
              </a:tr>
              <a:tr h="63543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Top 3 Accuracy</a:t>
                      </a:r>
                    </a:p>
                  </a:txBody>
                  <a:tcPr anchor="ctr"/>
                </a:tc>
                <a:tc>
                  <a:txBody>
                    <a:bodyPr/>
                    <a:lstStyle/>
                    <a:p>
                      <a:pPr algn="ctr"/>
                      <a:r>
                        <a:rPr lang="en-US" dirty="0"/>
                        <a:t>0.9763</a:t>
                      </a:r>
                    </a:p>
                  </a:txBody>
                  <a:tcPr anchor="ctr"/>
                </a:tc>
                <a:extLst>
                  <a:ext uri="{0D108BD9-81ED-4DB2-BD59-A6C34878D82A}">
                    <a16:rowId xmlns:a16="http://schemas.microsoft.com/office/drawing/2014/main" val="2738888765"/>
                  </a:ext>
                </a:extLst>
              </a:tr>
              <a:tr h="63543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Top 5 Accuracy</a:t>
                      </a:r>
                    </a:p>
                  </a:txBody>
                  <a:tcPr anchor="ctr"/>
                </a:tc>
                <a:tc>
                  <a:txBody>
                    <a:bodyPr/>
                    <a:lstStyle/>
                    <a:p>
                      <a:pPr algn="ctr"/>
                      <a:r>
                        <a:rPr lang="en-US" dirty="0"/>
                        <a:t>0.9899</a:t>
                      </a:r>
                    </a:p>
                  </a:txBody>
                  <a:tcPr anchor="ctr"/>
                </a:tc>
                <a:extLst>
                  <a:ext uri="{0D108BD9-81ED-4DB2-BD59-A6C34878D82A}">
                    <a16:rowId xmlns:a16="http://schemas.microsoft.com/office/drawing/2014/main" val="2737477535"/>
                  </a:ext>
                </a:extLst>
              </a:tr>
              <a:tr h="63543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Mean F1</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(Per Pixel)</a:t>
                      </a:r>
                    </a:p>
                  </a:txBody>
                  <a:tcPr anchor="ctr"/>
                </a:tc>
                <a:tc>
                  <a:txBody>
                    <a:bodyPr/>
                    <a:lstStyle/>
                    <a:p>
                      <a:pPr algn="ctr"/>
                      <a:r>
                        <a:rPr lang="en-US" dirty="0"/>
                        <a:t>0.81</a:t>
                      </a:r>
                    </a:p>
                  </a:txBody>
                  <a:tcPr anchor="ctr"/>
                </a:tc>
                <a:extLst>
                  <a:ext uri="{0D108BD9-81ED-4DB2-BD59-A6C34878D82A}">
                    <a16:rowId xmlns:a16="http://schemas.microsoft.com/office/drawing/2014/main" val="2926971083"/>
                  </a:ext>
                </a:extLst>
              </a:tr>
              <a:tr h="635434">
                <a:tc>
                  <a:txBody>
                    <a:bodyPr/>
                    <a:lstStyle/>
                    <a:p>
                      <a:pPr algn="ctr"/>
                      <a:r>
                        <a:rPr lang="en-US" dirty="0"/>
                        <a:t>Mean </a:t>
                      </a:r>
                      <a:r>
                        <a:rPr lang="en-US" dirty="0" err="1"/>
                        <a:t>IoU</a:t>
                      </a:r>
                      <a:endParaRPr lang="en-US" dirty="0"/>
                    </a:p>
                    <a:p>
                      <a:pPr algn="ctr"/>
                      <a:r>
                        <a:rPr lang="en-US" dirty="0"/>
                        <a:t>(Per Class)</a:t>
                      </a:r>
                    </a:p>
                  </a:txBody>
                  <a:tcPr anchor="ctr"/>
                </a:tc>
                <a:tc>
                  <a:txBody>
                    <a:bodyPr/>
                    <a:lstStyle/>
                    <a:p>
                      <a:pPr algn="ctr"/>
                      <a:r>
                        <a:rPr lang="en-US" dirty="0"/>
                        <a:t>20.5753</a:t>
                      </a:r>
                    </a:p>
                  </a:txBody>
                  <a:tcPr anchor="ctr"/>
                </a:tc>
                <a:extLst>
                  <a:ext uri="{0D108BD9-81ED-4DB2-BD59-A6C34878D82A}">
                    <a16:rowId xmlns:a16="http://schemas.microsoft.com/office/drawing/2014/main" val="3521003081"/>
                  </a:ext>
                </a:extLst>
              </a:tr>
            </a:tbl>
          </a:graphicData>
        </a:graphic>
      </p:graphicFrame>
      <p:sp>
        <p:nvSpPr>
          <p:cNvPr id="18" name="TextBox 17">
            <a:extLst>
              <a:ext uri="{FF2B5EF4-FFF2-40B4-BE49-F238E27FC236}">
                <a16:creationId xmlns:a16="http://schemas.microsoft.com/office/drawing/2014/main" id="{0E4418C6-9BE2-96B8-C145-AD2EB403D0B9}"/>
              </a:ext>
            </a:extLst>
          </p:cNvPr>
          <p:cNvSpPr txBox="1"/>
          <p:nvPr/>
        </p:nvSpPr>
        <p:spPr>
          <a:xfrm>
            <a:off x="1429566" y="6096000"/>
            <a:ext cx="9238434" cy="307777"/>
          </a:xfrm>
          <a:prstGeom prst="rect">
            <a:avLst/>
          </a:prstGeom>
          <a:noFill/>
        </p:spPr>
        <p:txBody>
          <a:bodyPr wrap="square" rtlCol="0">
            <a:spAutoFit/>
          </a:bodyPr>
          <a:lstStyle/>
          <a:p>
            <a:pPr indent="-457200"/>
            <a:r>
              <a:rPr lang="en-US" sz="1400" dirty="0"/>
              <a:t>Jiang, P., Osteen, P., </a:t>
            </a:r>
            <a:r>
              <a:rPr lang="en-US" sz="1400" dirty="0" err="1"/>
              <a:t>Wigness</a:t>
            </a:r>
            <a:r>
              <a:rPr lang="en-US" sz="1400" dirty="0"/>
              <a:t>, M., &amp; </a:t>
            </a:r>
            <a:r>
              <a:rPr lang="en-US" sz="1400" dirty="0" err="1"/>
              <a:t>Saripalli</a:t>
            </a:r>
            <a:r>
              <a:rPr lang="en-US" sz="1400" dirty="0"/>
              <a:t>, S. (2022). RELLIS-3D Dataset: Data, Benchmarks and Analysis.</a:t>
            </a:r>
          </a:p>
        </p:txBody>
      </p:sp>
    </p:spTree>
    <p:extLst>
      <p:ext uri="{BB962C8B-B14F-4D97-AF65-F5344CB8AC3E}">
        <p14:creationId xmlns:p14="http://schemas.microsoft.com/office/powerpoint/2010/main" val="4224979148"/>
      </p:ext>
    </p:extLst>
  </p:cSld>
  <p:clrMapOvr>
    <a:masterClrMapping/>
  </p:clrMapOvr>
</p:sld>
</file>

<file path=ppt/theme/theme1.xml><?xml version="1.0" encoding="utf-8"?>
<a:theme xmlns:a="http://schemas.openxmlformats.org/drawingml/2006/main" name="PortalVTI">
  <a:themeElements>
    <a:clrScheme name="AnalogousFromLightSeedRightStep">
      <a:dk1>
        <a:srgbClr val="000000"/>
      </a:dk1>
      <a:lt1>
        <a:srgbClr val="FFFFFF"/>
      </a:lt1>
      <a:dk2>
        <a:srgbClr val="3D3423"/>
      </a:dk2>
      <a:lt2>
        <a:srgbClr val="E2E8E8"/>
      </a:lt2>
      <a:accent1>
        <a:srgbClr val="EA727C"/>
      </a:accent1>
      <a:accent2>
        <a:srgbClr val="E58553"/>
      </a:accent2>
      <a:accent3>
        <a:srgbClr val="BFA142"/>
      </a:accent3>
      <a:accent4>
        <a:srgbClr val="99AC3E"/>
      </a:accent4>
      <a:accent5>
        <a:srgbClr val="74B249"/>
      </a:accent5>
      <a:accent6>
        <a:srgbClr val="38BB39"/>
      </a:accent6>
      <a:hlink>
        <a:srgbClr val="568E8A"/>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F36F8265BF10641AA0B07EF9480E31B" ma:contentTypeVersion="17" ma:contentTypeDescription="Create a new document." ma:contentTypeScope="" ma:versionID="a46127aa4c1a0a612b151865c3e39ba2">
  <xsd:schema xmlns:xsd="http://www.w3.org/2001/XMLSchema" xmlns:xs="http://www.w3.org/2001/XMLSchema" xmlns:p="http://schemas.microsoft.com/office/2006/metadata/properties" xmlns:ns3="434663a9-6bf2-4eed-b620-208cb01043a9" xmlns:ns4="c8f707cf-daba-4555-859f-a41c3480cae5" targetNamespace="http://schemas.microsoft.com/office/2006/metadata/properties" ma:root="true" ma:fieldsID="2eef5860e813bc3276dae15ef29d4e4f" ns3:_="" ns4:_="">
    <xsd:import namespace="434663a9-6bf2-4eed-b620-208cb01043a9"/>
    <xsd:import namespace="c8f707cf-daba-4555-859f-a41c3480cae5"/>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_activity"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Location" minOccurs="0"/>
                <xsd:element ref="ns4:MediaLengthInSeconds" minOccurs="0"/>
                <xsd:element ref="ns4:MediaServiceObjectDetectorVersions" minOccurs="0"/>
                <xsd:element ref="ns4: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4663a9-6bf2-4eed-b620-208cb01043a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8f707cf-daba-4555-859f-a41c3480cae5"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LengthInSeconds" ma:index="22" nillable="true" ma:displayName="MediaLengthInSeconds" ma:hidden="true" ma:internalName="MediaLengthInSeconds" ma:readOnly="true">
      <xsd:simpleType>
        <xsd:restriction base="dms:Unknown"/>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8f707cf-daba-4555-859f-a41c3480cae5" xsi:nil="true"/>
  </documentManagement>
</p:properties>
</file>

<file path=customXml/itemProps1.xml><?xml version="1.0" encoding="utf-8"?>
<ds:datastoreItem xmlns:ds="http://schemas.openxmlformats.org/officeDocument/2006/customXml" ds:itemID="{9DA6F5CC-D964-4978-86BF-8348E6C02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4663a9-6bf2-4eed-b620-208cb01043a9"/>
    <ds:schemaRef ds:uri="c8f707cf-daba-4555-859f-a41c3480cae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27BC2C4-71BA-477B-91BD-0D77BFB83FBF}">
  <ds:schemaRefs>
    <ds:schemaRef ds:uri="http://schemas.microsoft.com/sharepoint/v3/contenttype/forms"/>
  </ds:schemaRefs>
</ds:datastoreItem>
</file>

<file path=customXml/itemProps3.xml><?xml version="1.0" encoding="utf-8"?>
<ds:datastoreItem xmlns:ds="http://schemas.openxmlformats.org/officeDocument/2006/customXml" ds:itemID="{E6B6F044-25F9-403D-A584-590DC2CB2E2F}">
  <ds:schemaRefs>
    <ds:schemaRef ds:uri="http://purl.org/dc/dcmitype/"/>
    <ds:schemaRef ds:uri="c8f707cf-daba-4555-859f-a41c3480cae5"/>
    <ds:schemaRef ds:uri="434663a9-6bf2-4eed-b620-208cb01043a9"/>
    <ds:schemaRef ds:uri="http://purl.org/dc/terms/"/>
    <ds:schemaRef ds:uri="http://schemas.microsoft.com/office/2006/documentManagement/types"/>
    <ds:schemaRef ds:uri="http://www.w3.org/XML/1998/namespace"/>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979</TotalTime>
  <Words>714</Words>
  <Application>Microsoft Office PowerPoint</Application>
  <PresentationFormat>Widescreen</PresentationFormat>
  <Paragraphs>59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Trade Gothic Next Cond</vt:lpstr>
      <vt:lpstr>Trade Gothic Next Light</vt:lpstr>
      <vt:lpstr>PortalVTI</vt:lpstr>
      <vt:lpstr>Segmenting Complex, Real World Images with Dense Convolutional Networks</vt:lpstr>
      <vt:lpstr>The Image Segmentation Task</vt:lpstr>
      <vt:lpstr>The Image Segmentation Task: RELLIS-3d Dataset</vt:lpstr>
      <vt:lpstr>The Image Segmentation Task: RELLIS-3d Dataset</vt:lpstr>
      <vt:lpstr>The Image Segmentation Task: RELLIS-3d Dataset</vt:lpstr>
      <vt:lpstr>The Model: Fully Convolutional Dense Networks</vt:lpstr>
      <vt:lpstr>The Model: Fully Convolutional Dense Networks</vt:lpstr>
      <vt:lpstr>The Model: Fully Convolutional Dense Networks</vt:lpstr>
      <vt:lpstr>Results</vt:lpstr>
      <vt:lpstr>Results</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Ian Whitehouse</dc:creator>
  <cp:lastModifiedBy>Ian Whitehouse</cp:lastModifiedBy>
  <cp:revision>1</cp:revision>
  <dcterms:created xsi:type="dcterms:W3CDTF">2023-12-14T15:13:51Z</dcterms:created>
  <dcterms:modified xsi:type="dcterms:W3CDTF">2023-12-15T16:13:02Z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0x0101008F36F8265BF10641AA0B07EF9480E31B</vt:lpwstr>
  </property>
</Properties>
</file>

<file path=docProps/thumbnail.jpeg>
</file>